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58" r:id="rId3"/>
    <p:sldId id="449" r:id="rId4"/>
    <p:sldId id="379" r:id="rId5"/>
    <p:sldId id="455" r:id="rId6"/>
    <p:sldId id="414" r:id="rId7"/>
    <p:sldId id="450" r:id="rId8"/>
    <p:sldId id="458" r:id="rId9"/>
    <p:sldId id="457" r:id="rId10"/>
    <p:sldId id="460" r:id="rId11"/>
    <p:sldId id="461" r:id="rId12"/>
    <p:sldId id="462" r:id="rId13"/>
    <p:sldId id="463" r:id="rId14"/>
    <p:sldId id="464" r:id="rId15"/>
    <p:sldId id="465" r:id="rId16"/>
    <p:sldId id="466" r:id="rId17"/>
    <p:sldId id="467" r:id="rId18"/>
    <p:sldId id="468" r:id="rId19"/>
    <p:sldId id="469" r:id="rId20"/>
    <p:sldId id="470" r:id="rId21"/>
    <p:sldId id="472" r:id="rId22"/>
    <p:sldId id="473" r:id="rId23"/>
    <p:sldId id="474" r:id="rId24"/>
    <p:sldId id="477" r:id="rId25"/>
    <p:sldId id="475" r:id="rId26"/>
    <p:sldId id="476" r:id="rId27"/>
    <p:sldId id="459" r:id="rId28"/>
    <p:sldId id="479"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3DE09-7297-A64B-A5B2-271407FD30BF}" v="68" dt="2024-01-31T10:47:19.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8" autoAdjust="0"/>
    <p:restoredTop sz="83951" autoAdjust="0"/>
  </p:normalViewPr>
  <p:slideViewPr>
    <p:cSldViewPr snapToGrid="0">
      <p:cViewPr varScale="1">
        <p:scale>
          <a:sx n="93" d="100"/>
          <a:sy n="93" d="100"/>
        </p:scale>
        <p:origin x="1232" y="20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arke" userId="36d8195a-dd17-432d-9eb5-8702e33b0333" providerId="ADAL" clId="{7403DE09-7297-A64B-A5B2-271407FD30BF}"/>
    <pc:docChg chg="undo custSel addSld delSld modSld">
      <pc:chgData name="Nathan Clarke" userId="36d8195a-dd17-432d-9eb5-8702e33b0333" providerId="ADAL" clId="{7403DE09-7297-A64B-A5B2-271407FD30BF}" dt="2024-02-06T06:34:19.428" v="465" actId="729"/>
      <pc:docMkLst>
        <pc:docMk/>
      </pc:docMkLst>
      <pc:sldChg chg="modSp mod">
        <pc:chgData name="Nathan Clarke" userId="36d8195a-dd17-432d-9eb5-8702e33b0333" providerId="ADAL" clId="{7403DE09-7297-A64B-A5B2-271407FD30BF}" dt="2024-01-31T10:26:12.812" v="12" actId="20577"/>
        <pc:sldMkLst>
          <pc:docMk/>
          <pc:sldMk cId="754203552" sldId="258"/>
        </pc:sldMkLst>
        <pc:spChg chg="mod">
          <ac:chgData name="Nathan Clarke" userId="36d8195a-dd17-432d-9eb5-8702e33b0333" providerId="ADAL" clId="{7403DE09-7297-A64B-A5B2-271407FD30BF}" dt="2024-01-31T10:26:12.812" v="12" actId="20577"/>
          <ac:spMkLst>
            <pc:docMk/>
            <pc:sldMk cId="754203552" sldId="258"/>
            <ac:spMk id="3" creationId="{B25C5001-E924-8146-852C-CA2C75362DC9}"/>
          </ac:spMkLst>
        </pc:spChg>
      </pc:sldChg>
      <pc:sldChg chg="modSp mod">
        <pc:chgData name="Nathan Clarke" userId="36d8195a-dd17-432d-9eb5-8702e33b0333" providerId="ADAL" clId="{7403DE09-7297-A64B-A5B2-271407FD30BF}" dt="2024-01-31T10:29:06.105" v="20" actId="1076"/>
        <pc:sldMkLst>
          <pc:docMk/>
          <pc:sldMk cId="897101468" sldId="379"/>
        </pc:sldMkLst>
        <pc:spChg chg="mod">
          <ac:chgData name="Nathan Clarke" userId="36d8195a-dd17-432d-9eb5-8702e33b0333" providerId="ADAL" clId="{7403DE09-7297-A64B-A5B2-271407FD30BF}" dt="2024-01-31T10:29:06.105" v="20" actId="1076"/>
          <ac:spMkLst>
            <pc:docMk/>
            <pc:sldMk cId="897101468" sldId="379"/>
            <ac:spMk id="2" creationId="{124DB829-A82D-47E6-57A3-119B15EE702A}"/>
          </ac:spMkLst>
        </pc:spChg>
        <pc:spChg chg="mod">
          <ac:chgData name="Nathan Clarke" userId="36d8195a-dd17-432d-9eb5-8702e33b0333" providerId="ADAL" clId="{7403DE09-7297-A64B-A5B2-271407FD30BF}" dt="2024-01-31T10:28:56.016" v="19" actId="1076"/>
          <ac:spMkLst>
            <pc:docMk/>
            <pc:sldMk cId="897101468" sldId="379"/>
            <ac:spMk id="6" creationId="{2F7E59A4-06FA-0A4D-82CC-3CE213A3437F}"/>
          </ac:spMkLst>
        </pc:spChg>
      </pc:sldChg>
      <pc:sldChg chg="modSp mod">
        <pc:chgData name="Nathan Clarke" userId="36d8195a-dd17-432d-9eb5-8702e33b0333" providerId="ADAL" clId="{7403DE09-7297-A64B-A5B2-271407FD30BF}" dt="2024-01-31T10:30:53.244" v="84" actId="1076"/>
        <pc:sldMkLst>
          <pc:docMk/>
          <pc:sldMk cId="2448931525" sldId="414"/>
        </pc:sldMkLst>
        <pc:picChg chg="mod">
          <ac:chgData name="Nathan Clarke" userId="36d8195a-dd17-432d-9eb5-8702e33b0333" providerId="ADAL" clId="{7403DE09-7297-A64B-A5B2-271407FD30BF}" dt="2024-01-31T10:30:53.244" v="84" actId="1076"/>
          <ac:picMkLst>
            <pc:docMk/>
            <pc:sldMk cId="2448931525" sldId="414"/>
            <ac:picMk id="2" creationId="{46877066-803D-3846-2B2A-0F26B0586097}"/>
          </ac:picMkLst>
        </pc:picChg>
      </pc:sldChg>
      <pc:sldChg chg="modSp mod">
        <pc:chgData name="Nathan Clarke" userId="36d8195a-dd17-432d-9eb5-8702e33b0333" providerId="ADAL" clId="{7403DE09-7297-A64B-A5B2-271407FD30BF}" dt="2024-01-31T10:28:18.300" v="18" actId="27636"/>
        <pc:sldMkLst>
          <pc:docMk/>
          <pc:sldMk cId="4019344553" sldId="449"/>
        </pc:sldMkLst>
        <pc:spChg chg="mod">
          <ac:chgData name="Nathan Clarke" userId="36d8195a-dd17-432d-9eb5-8702e33b0333" providerId="ADAL" clId="{7403DE09-7297-A64B-A5B2-271407FD30BF}" dt="2024-01-31T10:28:18.300" v="18" actId="27636"/>
          <ac:spMkLst>
            <pc:docMk/>
            <pc:sldMk cId="4019344553" sldId="449"/>
            <ac:spMk id="6" creationId="{2F7E59A4-06FA-0A4D-82CC-3CE213A3437F}"/>
          </ac:spMkLst>
        </pc:spChg>
      </pc:sldChg>
      <pc:sldChg chg="modSp mod">
        <pc:chgData name="Nathan Clarke" userId="36d8195a-dd17-432d-9eb5-8702e33b0333" providerId="ADAL" clId="{7403DE09-7297-A64B-A5B2-271407FD30BF}" dt="2024-01-31T10:45:11.300" v="87" actId="14100"/>
        <pc:sldMkLst>
          <pc:docMk/>
          <pc:sldMk cId="1175113205" sldId="450"/>
        </pc:sldMkLst>
        <pc:spChg chg="mod">
          <ac:chgData name="Nathan Clarke" userId="36d8195a-dd17-432d-9eb5-8702e33b0333" providerId="ADAL" clId="{7403DE09-7297-A64B-A5B2-271407FD30BF}" dt="2024-01-31T10:45:11.300" v="87" actId="14100"/>
          <ac:spMkLst>
            <pc:docMk/>
            <pc:sldMk cId="1175113205" sldId="450"/>
            <ac:spMk id="6" creationId="{2F7E59A4-06FA-0A4D-82CC-3CE213A3437F}"/>
          </ac:spMkLst>
        </pc:spChg>
      </pc:sldChg>
      <pc:sldChg chg="del">
        <pc:chgData name="Nathan Clarke" userId="36d8195a-dd17-432d-9eb5-8702e33b0333" providerId="ADAL" clId="{7403DE09-7297-A64B-A5B2-271407FD30BF}" dt="2024-01-31T10:48:41.001" v="122" actId="2696"/>
        <pc:sldMkLst>
          <pc:docMk/>
          <pc:sldMk cId="4196201610" sldId="451"/>
        </pc:sldMkLst>
      </pc:sldChg>
      <pc:sldChg chg="del">
        <pc:chgData name="Nathan Clarke" userId="36d8195a-dd17-432d-9eb5-8702e33b0333" providerId="ADAL" clId="{7403DE09-7297-A64B-A5B2-271407FD30BF}" dt="2024-01-31T10:48:41.015" v="123" actId="2696"/>
        <pc:sldMkLst>
          <pc:docMk/>
          <pc:sldMk cId="3831691219" sldId="452"/>
        </pc:sldMkLst>
      </pc:sldChg>
      <pc:sldChg chg="delSp modSp mod">
        <pc:chgData name="Nathan Clarke" userId="36d8195a-dd17-432d-9eb5-8702e33b0333" providerId="ADAL" clId="{7403DE09-7297-A64B-A5B2-271407FD30BF}" dt="2024-01-31T10:30:40.176" v="83" actId="313"/>
        <pc:sldMkLst>
          <pc:docMk/>
          <pc:sldMk cId="3501564932" sldId="455"/>
        </pc:sldMkLst>
        <pc:spChg chg="del">
          <ac:chgData name="Nathan Clarke" userId="36d8195a-dd17-432d-9eb5-8702e33b0333" providerId="ADAL" clId="{7403DE09-7297-A64B-A5B2-271407FD30BF}" dt="2024-01-31T10:29:41.142" v="21" actId="478"/>
          <ac:spMkLst>
            <pc:docMk/>
            <pc:sldMk cId="3501564932" sldId="455"/>
            <ac:spMk id="14" creationId="{CF143632-78ED-453D-2DE8-7DECC79D2B5D}"/>
          </ac:spMkLst>
        </pc:spChg>
        <pc:graphicFrameChg chg="mod">
          <ac:chgData name="Nathan Clarke" userId="36d8195a-dd17-432d-9eb5-8702e33b0333" providerId="ADAL" clId="{7403DE09-7297-A64B-A5B2-271407FD30BF}" dt="2024-01-31T10:30:40.176" v="83" actId="313"/>
          <ac:graphicFrameMkLst>
            <pc:docMk/>
            <pc:sldMk cId="3501564932" sldId="455"/>
            <ac:graphicFrameMk id="10" creationId="{CAC1BF55-CF32-878C-DBA3-F5C879CA4771}"/>
          </ac:graphicFrameMkLst>
        </pc:graphicFrameChg>
      </pc:sldChg>
      <pc:sldChg chg="addSp delSp modSp mod">
        <pc:chgData name="Nathan Clarke" userId="36d8195a-dd17-432d-9eb5-8702e33b0333" providerId="ADAL" clId="{7403DE09-7297-A64B-A5B2-271407FD30BF}" dt="2024-01-31T10:47:30.172" v="120" actId="1076"/>
        <pc:sldMkLst>
          <pc:docMk/>
          <pc:sldMk cId="1380643459" sldId="458"/>
        </pc:sldMkLst>
        <pc:spChg chg="add del mod">
          <ac:chgData name="Nathan Clarke" userId="36d8195a-dd17-432d-9eb5-8702e33b0333" providerId="ADAL" clId="{7403DE09-7297-A64B-A5B2-271407FD30BF}" dt="2024-01-31T10:47:18.601" v="117" actId="478"/>
          <ac:spMkLst>
            <pc:docMk/>
            <pc:sldMk cId="1380643459" sldId="458"/>
            <ac:spMk id="3" creationId="{34AD1DC8-7DF7-21F2-7269-4999579D045E}"/>
          </ac:spMkLst>
        </pc:spChg>
        <pc:spChg chg="mod">
          <ac:chgData name="Nathan Clarke" userId="36d8195a-dd17-432d-9eb5-8702e33b0333" providerId="ADAL" clId="{7403DE09-7297-A64B-A5B2-271407FD30BF}" dt="2024-01-31T10:47:03.220" v="112" actId="20577"/>
          <ac:spMkLst>
            <pc:docMk/>
            <pc:sldMk cId="1380643459" sldId="458"/>
            <ac:spMk id="5" creationId="{66B772CD-0C5F-3C48-B7DF-7CD0123B7E98}"/>
          </ac:spMkLst>
        </pc:spChg>
        <pc:spChg chg="del">
          <ac:chgData name="Nathan Clarke" userId="36d8195a-dd17-432d-9eb5-8702e33b0333" providerId="ADAL" clId="{7403DE09-7297-A64B-A5B2-271407FD30BF}" dt="2024-01-31T10:47:05.851" v="113" actId="478"/>
          <ac:spMkLst>
            <pc:docMk/>
            <pc:sldMk cId="1380643459" sldId="458"/>
            <ac:spMk id="6" creationId="{2F7E59A4-06FA-0A4D-82CC-3CE213A3437F}"/>
          </ac:spMkLst>
        </pc:spChg>
        <pc:spChg chg="del">
          <ac:chgData name="Nathan Clarke" userId="36d8195a-dd17-432d-9eb5-8702e33b0333" providerId="ADAL" clId="{7403DE09-7297-A64B-A5B2-271407FD30BF}" dt="2024-01-31T10:46:54.326" v="89" actId="478"/>
          <ac:spMkLst>
            <pc:docMk/>
            <pc:sldMk cId="1380643459" sldId="458"/>
            <ac:spMk id="8" creationId="{C066FBB4-0977-8EFC-1D1D-528D4757A1C7}"/>
          </ac:spMkLst>
        </pc:spChg>
        <pc:spChg chg="del">
          <ac:chgData name="Nathan Clarke" userId="36d8195a-dd17-432d-9eb5-8702e33b0333" providerId="ADAL" clId="{7403DE09-7297-A64B-A5B2-271407FD30BF}" dt="2024-01-31T10:46:57.475" v="90" actId="478"/>
          <ac:spMkLst>
            <pc:docMk/>
            <pc:sldMk cId="1380643459" sldId="458"/>
            <ac:spMk id="9" creationId="{14592760-C0A1-170F-ECBF-7F3980D386D2}"/>
          </ac:spMkLst>
        </pc:spChg>
        <pc:graphicFrameChg chg="add mod">
          <ac:chgData name="Nathan Clarke" userId="36d8195a-dd17-432d-9eb5-8702e33b0333" providerId="ADAL" clId="{7403DE09-7297-A64B-A5B2-271407FD30BF}" dt="2024-01-31T10:47:07.470" v="114"/>
          <ac:graphicFrameMkLst>
            <pc:docMk/>
            <pc:sldMk cId="1380643459" sldId="458"/>
            <ac:graphicFrameMk id="10" creationId="{B4B31FE4-D2EA-91B4-70DA-1FE6183FEAF7}"/>
          </ac:graphicFrameMkLst>
        </pc:graphicFrameChg>
        <pc:graphicFrameChg chg="add mod">
          <ac:chgData name="Nathan Clarke" userId="36d8195a-dd17-432d-9eb5-8702e33b0333" providerId="ADAL" clId="{7403DE09-7297-A64B-A5B2-271407FD30BF}" dt="2024-01-31T10:47:30.172" v="120" actId="1076"/>
          <ac:graphicFrameMkLst>
            <pc:docMk/>
            <pc:sldMk cId="1380643459" sldId="458"/>
            <ac:graphicFrameMk id="11" creationId="{25EDED45-0954-3E94-CB23-A790E5FA2E5C}"/>
          </ac:graphicFrameMkLst>
        </pc:graphicFrameChg>
        <pc:picChg chg="add del">
          <ac:chgData name="Nathan Clarke" userId="36d8195a-dd17-432d-9eb5-8702e33b0333" providerId="ADAL" clId="{7403DE09-7297-A64B-A5B2-271407FD30BF}" dt="2024-01-31T10:47:12.238" v="116" actId="478"/>
          <ac:picMkLst>
            <pc:docMk/>
            <pc:sldMk cId="1380643459" sldId="458"/>
            <ac:picMk id="4" creationId="{5C475551-00B1-E2EC-8B11-5055D9A9B575}"/>
          </ac:picMkLst>
        </pc:picChg>
      </pc:sldChg>
      <pc:sldChg chg="modSp mod">
        <pc:chgData name="Nathan Clarke" userId="36d8195a-dd17-432d-9eb5-8702e33b0333" providerId="ADAL" clId="{7403DE09-7297-A64B-A5B2-271407FD30BF}" dt="2024-01-31T10:54:26.855" v="462" actId="20577"/>
        <pc:sldMkLst>
          <pc:docMk/>
          <pc:sldMk cId="1323143662" sldId="459"/>
        </pc:sldMkLst>
        <pc:spChg chg="mod">
          <ac:chgData name="Nathan Clarke" userId="36d8195a-dd17-432d-9eb5-8702e33b0333" providerId="ADAL" clId="{7403DE09-7297-A64B-A5B2-271407FD30BF}" dt="2024-01-31T10:54:26.855" v="462" actId="20577"/>
          <ac:spMkLst>
            <pc:docMk/>
            <pc:sldMk cId="1323143662" sldId="459"/>
            <ac:spMk id="9" creationId="{8CBA5705-9996-4D4E-9CB6-44262CD6DE43}"/>
          </ac:spMkLst>
        </pc:spChg>
      </pc:sldChg>
      <pc:sldChg chg="mod modShow">
        <pc:chgData name="Nathan Clarke" userId="36d8195a-dd17-432d-9eb5-8702e33b0333" providerId="ADAL" clId="{7403DE09-7297-A64B-A5B2-271407FD30BF}" dt="2024-02-06T06:34:19.428" v="465" actId="729"/>
        <pc:sldMkLst>
          <pc:docMk/>
          <pc:sldMk cId="3971711131" sldId="460"/>
        </pc:sldMkLst>
      </pc:sldChg>
      <pc:sldChg chg="mod modShow">
        <pc:chgData name="Nathan Clarke" userId="36d8195a-dd17-432d-9eb5-8702e33b0333" providerId="ADAL" clId="{7403DE09-7297-A64B-A5B2-271407FD30BF}" dt="2024-02-06T06:34:19.428" v="465" actId="729"/>
        <pc:sldMkLst>
          <pc:docMk/>
          <pc:sldMk cId="1895954181" sldId="461"/>
        </pc:sldMkLst>
      </pc:sldChg>
      <pc:sldChg chg="mod modShow">
        <pc:chgData name="Nathan Clarke" userId="36d8195a-dd17-432d-9eb5-8702e33b0333" providerId="ADAL" clId="{7403DE09-7297-A64B-A5B2-271407FD30BF}" dt="2024-02-06T06:34:19.428" v="465" actId="729"/>
        <pc:sldMkLst>
          <pc:docMk/>
          <pc:sldMk cId="3680494935" sldId="462"/>
        </pc:sldMkLst>
      </pc:sldChg>
      <pc:sldChg chg="mod modShow">
        <pc:chgData name="Nathan Clarke" userId="36d8195a-dd17-432d-9eb5-8702e33b0333" providerId="ADAL" clId="{7403DE09-7297-A64B-A5B2-271407FD30BF}" dt="2024-02-06T06:34:19.428" v="465" actId="729"/>
        <pc:sldMkLst>
          <pc:docMk/>
          <pc:sldMk cId="12294100" sldId="463"/>
        </pc:sldMkLst>
      </pc:sldChg>
      <pc:sldChg chg="mod modShow">
        <pc:chgData name="Nathan Clarke" userId="36d8195a-dd17-432d-9eb5-8702e33b0333" providerId="ADAL" clId="{7403DE09-7297-A64B-A5B2-271407FD30BF}" dt="2024-02-06T06:34:19.428" v="465" actId="729"/>
        <pc:sldMkLst>
          <pc:docMk/>
          <pc:sldMk cId="2346535467" sldId="464"/>
        </pc:sldMkLst>
      </pc:sldChg>
      <pc:sldChg chg="mod modShow">
        <pc:chgData name="Nathan Clarke" userId="36d8195a-dd17-432d-9eb5-8702e33b0333" providerId="ADAL" clId="{7403DE09-7297-A64B-A5B2-271407FD30BF}" dt="2024-02-06T06:34:19.428" v="465" actId="729"/>
        <pc:sldMkLst>
          <pc:docMk/>
          <pc:sldMk cId="93580688" sldId="465"/>
        </pc:sldMkLst>
      </pc:sldChg>
      <pc:sldChg chg="mod modShow">
        <pc:chgData name="Nathan Clarke" userId="36d8195a-dd17-432d-9eb5-8702e33b0333" providerId="ADAL" clId="{7403DE09-7297-A64B-A5B2-271407FD30BF}" dt="2024-02-06T06:34:19.428" v="465" actId="729"/>
        <pc:sldMkLst>
          <pc:docMk/>
          <pc:sldMk cId="3483626651" sldId="466"/>
        </pc:sldMkLst>
      </pc:sldChg>
      <pc:sldChg chg="mod modShow">
        <pc:chgData name="Nathan Clarke" userId="36d8195a-dd17-432d-9eb5-8702e33b0333" providerId="ADAL" clId="{7403DE09-7297-A64B-A5B2-271407FD30BF}" dt="2024-02-06T06:34:19.428" v="465" actId="729"/>
        <pc:sldMkLst>
          <pc:docMk/>
          <pc:sldMk cId="2208438891" sldId="467"/>
        </pc:sldMkLst>
      </pc:sldChg>
      <pc:sldChg chg="mod modShow">
        <pc:chgData name="Nathan Clarke" userId="36d8195a-dd17-432d-9eb5-8702e33b0333" providerId="ADAL" clId="{7403DE09-7297-A64B-A5B2-271407FD30BF}" dt="2024-02-06T06:34:19.428" v="465" actId="729"/>
        <pc:sldMkLst>
          <pc:docMk/>
          <pc:sldMk cId="1967794385" sldId="468"/>
        </pc:sldMkLst>
      </pc:sldChg>
      <pc:sldChg chg="mod modShow">
        <pc:chgData name="Nathan Clarke" userId="36d8195a-dd17-432d-9eb5-8702e33b0333" providerId="ADAL" clId="{7403DE09-7297-A64B-A5B2-271407FD30BF}" dt="2024-02-06T06:34:19.428" v="465" actId="729"/>
        <pc:sldMkLst>
          <pc:docMk/>
          <pc:sldMk cId="564231692" sldId="469"/>
        </pc:sldMkLst>
      </pc:sldChg>
      <pc:sldChg chg="mod modShow">
        <pc:chgData name="Nathan Clarke" userId="36d8195a-dd17-432d-9eb5-8702e33b0333" providerId="ADAL" clId="{7403DE09-7297-A64B-A5B2-271407FD30BF}" dt="2024-02-06T06:34:19.428" v="465" actId="729"/>
        <pc:sldMkLst>
          <pc:docMk/>
          <pc:sldMk cId="2165494200" sldId="470"/>
        </pc:sldMkLst>
      </pc:sldChg>
      <pc:sldChg chg="mod modShow">
        <pc:chgData name="Nathan Clarke" userId="36d8195a-dd17-432d-9eb5-8702e33b0333" providerId="ADAL" clId="{7403DE09-7297-A64B-A5B2-271407FD30BF}" dt="2024-02-06T06:34:19.428" v="465" actId="729"/>
        <pc:sldMkLst>
          <pc:docMk/>
          <pc:sldMk cId="1387908483" sldId="472"/>
        </pc:sldMkLst>
      </pc:sldChg>
      <pc:sldChg chg="mod modShow">
        <pc:chgData name="Nathan Clarke" userId="36d8195a-dd17-432d-9eb5-8702e33b0333" providerId="ADAL" clId="{7403DE09-7297-A64B-A5B2-271407FD30BF}" dt="2024-02-06T06:34:19.428" v="465" actId="729"/>
        <pc:sldMkLst>
          <pc:docMk/>
          <pc:sldMk cId="670499834" sldId="473"/>
        </pc:sldMkLst>
      </pc:sldChg>
      <pc:sldChg chg="mod modShow">
        <pc:chgData name="Nathan Clarke" userId="36d8195a-dd17-432d-9eb5-8702e33b0333" providerId="ADAL" clId="{7403DE09-7297-A64B-A5B2-271407FD30BF}" dt="2024-02-06T06:34:19.428" v="465" actId="729"/>
        <pc:sldMkLst>
          <pc:docMk/>
          <pc:sldMk cId="925874695" sldId="474"/>
        </pc:sldMkLst>
      </pc:sldChg>
      <pc:sldChg chg="mod modShow">
        <pc:chgData name="Nathan Clarke" userId="36d8195a-dd17-432d-9eb5-8702e33b0333" providerId="ADAL" clId="{7403DE09-7297-A64B-A5B2-271407FD30BF}" dt="2024-02-06T06:34:19.428" v="465" actId="729"/>
        <pc:sldMkLst>
          <pc:docMk/>
          <pc:sldMk cId="1092148983" sldId="475"/>
        </pc:sldMkLst>
      </pc:sldChg>
      <pc:sldChg chg="mod modShow">
        <pc:chgData name="Nathan Clarke" userId="36d8195a-dd17-432d-9eb5-8702e33b0333" providerId="ADAL" clId="{7403DE09-7297-A64B-A5B2-271407FD30BF}" dt="2024-02-06T06:34:19.428" v="465" actId="729"/>
        <pc:sldMkLst>
          <pc:docMk/>
          <pc:sldMk cId="678322835" sldId="476"/>
        </pc:sldMkLst>
      </pc:sldChg>
      <pc:sldChg chg="mod modShow">
        <pc:chgData name="Nathan Clarke" userId="36d8195a-dd17-432d-9eb5-8702e33b0333" providerId="ADAL" clId="{7403DE09-7297-A64B-A5B2-271407FD30BF}" dt="2024-02-06T06:34:19.428" v="465" actId="729"/>
        <pc:sldMkLst>
          <pc:docMk/>
          <pc:sldMk cId="568660546" sldId="477"/>
        </pc:sldMkLst>
      </pc:sldChg>
      <pc:sldChg chg="modSp mod">
        <pc:chgData name="Nathan Clarke" userId="36d8195a-dd17-432d-9eb5-8702e33b0333" providerId="ADAL" clId="{7403DE09-7297-A64B-A5B2-271407FD30BF}" dt="2024-01-31T10:55:13.872" v="464" actId="20577"/>
        <pc:sldMkLst>
          <pc:docMk/>
          <pc:sldMk cId="1035463900" sldId="479"/>
        </pc:sldMkLst>
        <pc:spChg chg="mod">
          <ac:chgData name="Nathan Clarke" userId="36d8195a-dd17-432d-9eb5-8702e33b0333" providerId="ADAL" clId="{7403DE09-7297-A64B-A5B2-271407FD30BF}" dt="2024-01-31T10:55:13.872" v="464" actId="20577"/>
          <ac:spMkLst>
            <pc:docMk/>
            <pc:sldMk cId="1035463900" sldId="479"/>
            <ac:spMk id="9" creationId="{8CBA5705-9996-4D4E-9CB6-44262CD6DE43}"/>
          </ac:spMkLst>
        </pc:spChg>
      </pc:sldChg>
      <pc:sldChg chg="add del">
        <pc:chgData name="Nathan Clarke" userId="36d8195a-dd17-432d-9eb5-8702e33b0333" providerId="ADAL" clId="{7403DE09-7297-A64B-A5B2-271407FD30BF}" dt="2024-01-31T10:48:40.983" v="121" actId="2696"/>
        <pc:sldMkLst>
          <pc:docMk/>
          <pc:sldMk cId="2833069421" sldId="48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1EA79B-F906-4EBA-B58B-A797F17847FF}"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1467634C-5711-45CC-A357-5C8903293837}">
      <dgm:prSet phldrT="[Text]" custT="1"/>
      <dgm:spPr/>
      <dgm:t>
        <a:bodyPr/>
        <a:lstStyle/>
        <a:p>
          <a:r>
            <a:rPr lang="en-GB" sz="2000" dirty="0"/>
            <a:t>Identification</a:t>
          </a:r>
        </a:p>
      </dgm:t>
    </dgm:pt>
    <dgm:pt modelId="{291CF3AB-9C12-40DD-B363-627174F4F102}" type="parTrans" cxnId="{0234282F-D15C-4FD0-9DAE-6163E8D9B90C}">
      <dgm:prSet/>
      <dgm:spPr/>
      <dgm:t>
        <a:bodyPr/>
        <a:lstStyle/>
        <a:p>
          <a:endParaRPr lang="en-GB"/>
        </a:p>
      </dgm:t>
    </dgm:pt>
    <dgm:pt modelId="{2B06A884-1F66-4F32-A55E-7783BAF69921}" type="sibTrans" cxnId="{0234282F-D15C-4FD0-9DAE-6163E8D9B90C}">
      <dgm:prSet/>
      <dgm:spPr/>
      <dgm:t>
        <a:bodyPr/>
        <a:lstStyle/>
        <a:p>
          <a:endParaRPr lang="en-GB"/>
        </a:p>
      </dgm:t>
    </dgm:pt>
    <dgm:pt modelId="{9432FE1D-8939-4A5F-82BA-BC17B58E074D}">
      <dgm:prSet phldrT="[Text]" custT="1"/>
      <dgm:spPr/>
      <dgm:t>
        <a:bodyPr/>
        <a:lstStyle/>
        <a:p>
          <a:r>
            <a:rPr lang="en-GB" sz="1400" dirty="0"/>
            <a:t>Locate evidence.</a:t>
          </a:r>
        </a:p>
      </dgm:t>
    </dgm:pt>
    <dgm:pt modelId="{4E7EB064-ACCD-441E-919E-DB4312B66606}" type="parTrans" cxnId="{214A43F3-F5BF-4EBC-9D6A-368527484D7A}">
      <dgm:prSet/>
      <dgm:spPr/>
      <dgm:t>
        <a:bodyPr/>
        <a:lstStyle/>
        <a:p>
          <a:endParaRPr lang="en-GB"/>
        </a:p>
      </dgm:t>
    </dgm:pt>
    <dgm:pt modelId="{1BAE6C92-C01D-4A3C-A35F-AB24D6C96FD4}" type="sibTrans" cxnId="{214A43F3-F5BF-4EBC-9D6A-368527484D7A}">
      <dgm:prSet/>
      <dgm:spPr/>
      <dgm:t>
        <a:bodyPr/>
        <a:lstStyle/>
        <a:p>
          <a:endParaRPr lang="en-GB"/>
        </a:p>
      </dgm:t>
    </dgm:pt>
    <dgm:pt modelId="{A3D229A6-E815-4964-BB54-247C2068EED5}">
      <dgm:prSet phldrT="[Text]" custT="1"/>
      <dgm:spPr/>
      <dgm:t>
        <a:bodyPr/>
        <a:lstStyle/>
        <a:p>
          <a:r>
            <a:rPr lang="en-GB" sz="2000" dirty="0"/>
            <a:t>Preservation &amp; Acquisition</a:t>
          </a:r>
        </a:p>
      </dgm:t>
    </dgm:pt>
    <dgm:pt modelId="{A0B0640F-E0FC-4E48-8738-75481497C30C}" type="parTrans" cxnId="{097A4CDC-E72E-41E8-BEDF-F6757924ED72}">
      <dgm:prSet/>
      <dgm:spPr/>
      <dgm:t>
        <a:bodyPr/>
        <a:lstStyle/>
        <a:p>
          <a:endParaRPr lang="en-GB"/>
        </a:p>
      </dgm:t>
    </dgm:pt>
    <dgm:pt modelId="{6A7E07F6-EC73-496C-AB82-5FC533ADF113}" type="sibTrans" cxnId="{097A4CDC-E72E-41E8-BEDF-F6757924ED72}">
      <dgm:prSet/>
      <dgm:spPr/>
      <dgm:t>
        <a:bodyPr/>
        <a:lstStyle/>
        <a:p>
          <a:endParaRPr lang="en-GB"/>
        </a:p>
      </dgm:t>
    </dgm:pt>
    <dgm:pt modelId="{CBDED079-BDD6-4F61-AFC5-9DBA57546815}">
      <dgm:prSet phldrT="[Text]" custT="1"/>
      <dgm:spPr/>
      <dgm:t>
        <a:bodyPr/>
        <a:lstStyle/>
        <a:p>
          <a:r>
            <a:rPr lang="en-GB" sz="1400" dirty="0"/>
            <a:t>Isolate, secure and preserve data</a:t>
          </a:r>
        </a:p>
      </dgm:t>
    </dgm:pt>
    <dgm:pt modelId="{F507296E-6760-42E7-B6BF-F96807695FC3}" type="parTrans" cxnId="{4422E385-F350-4056-9B94-01846064E62A}">
      <dgm:prSet/>
      <dgm:spPr/>
      <dgm:t>
        <a:bodyPr/>
        <a:lstStyle/>
        <a:p>
          <a:endParaRPr lang="en-GB"/>
        </a:p>
      </dgm:t>
    </dgm:pt>
    <dgm:pt modelId="{7974857C-FC1B-44A4-B0DE-EEEEFF6BF3FE}" type="sibTrans" cxnId="{4422E385-F350-4056-9B94-01846064E62A}">
      <dgm:prSet/>
      <dgm:spPr/>
      <dgm:t>
        <a:bodyPr/>
        <a:lstStyle/>
        <a:p>
          <a:endParaRPr lang="en-GB"/>
        </a:p>
      </dgm:t>
    </dgm:pt>
    <dgm:pt modelId="{EFC7CC46-91EB-4D9F-96CC-0553090D4FF3}">
      <dgm:prSet phldrT="[Text]" custT="1"/>
      <dgm:spPr/>
      <dgm:t>
        <a:bodyPr/>
        <a:lstStyle/>
        <a:p>
          <a:r>
            <a:rPr lang="en-GB" sz="2000" dirty="0"/>
            <a:t>Examination &amp; Analysis</a:t>
          </a:r>
        </a:p>
      </dgm:t>
    </dgm:pt>
    <dgm:pt modelId="{D9A8C2FB-50DB-4384-A201-BBB8C6FD491B}" type="parTrans" cxnId="{FA147D8F-22FC-4153-B153-787E94DDE768}">
      <dgm:prSet/>
      <dgm:spPr/>
      <dgm:t>
        <a:bodyPr/>
        <a:lstStyle/>
        <a:p>
          <a:endParaRPr lang="en-GB"/>
        </a:p>
      </dgm:t>
    </dgm:pt>
    <dgm:pt modelId="{92D81726-DBA2-4C09-9671-D2DEEB7AD9C5}" type="sibTrans" cxnId="{FA147D8F-22FC-4153-B153-787E94DDE768}">
      <dgm:prSet/>
      <dgm:spPr/>
      <dgm:t>
        <a:bodyPr/>
        <a:lstStyle/>
        <a:p>
          <a:endParaRPr lang="en-GB"/>
        </a:p>
      </dgm:t>
    </dgm:pt>
    <dgm:pt modelId="{06886C0A-4695-4D02-A617-36612C14987D}">
      <dgm:prSet phldrT="[Text]" custT="1"/>
      <dgm:spPr/>
      <dgm:t>
        <a:bodyPr/>
        <a:lstStyle/>
        <a:p>
          <a:r>
            <a:rPr lang="en-GB" sz="1400" dirty="0"/>
            <a:t>Examine data and draw conclusions</a:t>
          </a:r>
        </a:p>
      </dgm:t>
    </dgm:pt>
    <dgm:pt modelId="{76A8EA33-330B-461F-9C11-D79BF8F0E246}" type="parTrans" cxnId="{4D8CD69C-9CAC-42A0-9CC3-395CBC034EB8}">
      <dgm:prSet/>
      <dgm:spPr/>
      <dgm:t>
        <a:bodyPr/>
        <a:lstStyle/>
        <a:p>
          <a:endParaRPr lang="en-GB"/>
        </a:p>
      </dgm:t>
    </dgm:pt>
    <dgm:pt modelId="{479E7FEC-196E-46B6-814A-4F67EF040AC8}" type="sibTrans" cxnId="{4D8CD69C-9CAC-42A0-9CC3-395CBC034EB8}">
      <dgm:prSet/>
      <dgm:spPr/>
      <dgm:t>
        <a:bodyPr/>
        <a:lstStyle/>
        <a:p>
          <a:endParaRPr lang="en-GB"/>
        </a:p>
      </dgm:t>
    </dgm:pt>
    <dgm:pt modelId="{A9986865-C1EA-4984-91E6-0FE5A3FB41D7}">
      <dgm:prSet custT="1"/>
      <dgm:spPr/>
      <dgm:t>
        <a:bodyPr/>
        <a:lstStyle/>
        <a:p>
          <a:r>
            <a:rPr lang="en-GB" sz="1400" dirty="0"/>
            <a:t>Create a record of findings</a:t>
          </a:r>
        </a:p>
      </dgm:t>
    </dgm:pt>
    <dgm:pt modelId="{15812113-3B56-4418-B23B-D77C3AC62D5A}" type="parTrans" cxnId="{E4D40C09-60EF-4C99-A50C-4493BCA75410}">
      <dgm:prSet/>
      <dgm:spPr/>
      <dgm:t>
        <a:bodyPr/>
        <a:lstStyle/>
        <a:p>
          <a:endParaRPr lang="en-GB"/>
        </a:p>
      </dgm:t>
    </dgm:pt>
    <dgm:pt modelId="{8E22C250-6174-480B-AEAA-12CB28DFD1F5}" type="sibTrans" cxnId="{E4D40C09-60EF-4C99-A50C-4493BCA75410}">
      <dgm:prSet/>
      <dgm:spPr/>
      <dgm:t>
        <a:bodyPr/>
        <a:lstStyle/>
        <a:p>
          <a:endParaRPr lang="en-GB"/>
        </a:p>
      </dgm:t>
    </dgm:pt>
    <dgm:pt modelId="{E03E8C07-0F6C-4E97-B7FE-B4D40146FFAE}">
      <dgm:prSet custT="1"/>
      <dgm:spPr/>
      <dgm:t>
        <a:bodyPr/>
        <a:lstStyle/>
        <a:p>
          <a:r>
            <a:rPr lang="en-GB" sz="2000" dirty="0"/>
            <a:t>Documentation</a:t>
          </a:r>
        </a:p>
      </dgm:t>
    </dgm:pt>
    <dgm:pt modelId="{9BC9E376-B25B-4D66-A0DD-4035D2910BE1}" type="parTrans" cxnId="{DFA183EE-522D-44E3-A899-0AC0E6066A3A}">
      <dgm:prSet/>
      <dgm:spPr/>
      <dgm:t>
        <a:bodyPr/>
        <a:lstStyle/>
        <a:p>
          <a:endParaRPr lang="en-GB"/>
        </a:p>
      </dgm:t>
    </dgm:pt>
    <dgm:pt modelId="{5CC9B549-3660-4424-8CE9-2EBE68F1D916}" type="sibTrans" cxnId="{DFA183EE-522D-44E3-A899-0AC0E6066A3A}">
      <dgm:prSet/>
      <dgm:spPr/>
      <dgm:t>
        <a:bodyPr/>
        <a:lstStyle/>
        <a:p>
          <a:endParaRPr lang="en-GB"/>
        </a:p>
      </dgm:t>
    </dgm:pt>
    <dgm:pt modelId="{BBB52A75-CBB0-4B26-800F-021EE6692C35}">
      <dgm:prSet custT="1"/>
      <dgm:spPr/>
      <dgm:t>
        <a:bodyPr/>
        <a:lstStyle/>
        <a:p>
          <a:r>
            <a:rPr lang="en-GB" sz="2000" dirty="0"/>
            <a:t>Presentation</a:t>
          </a:r>
        </a:p>
      </dgm:t>
    </dgm:pt>
    <dgm:pt modelId="{CF266EBF-197B-42A5-AC51-4CD33855D55F}" type="parTrans" cxnId="{6CE466E9-A713-4CA5-80B2-F17B5B8E7D6D}">
      <dgm:prSet/>
      <dgm:spPr/>
      <dgm:t>
        <a:bodyPr/>
        <a:lstStyle/>
        <a:p>
          <a:endParaRPr lang="en-GB"/>
        </a:p>
      </dgm:t>
    </dgm:pt>
    <dgm:pt modelId="{FCD8D41D-1A8A-4D46-B2C8-C9DF342ADB6B}" type="sibTrans" cxnId="{6CE466E9-A713-4CA5-80B2-F17B5B8E7D6D}">
      <dgm:prSet/>
      <dgm:spPr/>
      <dgm:t>
        <a:bodyPr/>
        <a:lstStyle/>
        <a:p>
          <a:endParaRPr lang="en-GB"/>
        </a:p>
      </dgm:t>
    </dgm:pt>
    <dgm:pt modelId="{3B80BD84-8E78-4CC1-99C7-47AEF1377978}">
      <dgm:prSet custT="1"/>
      <dgm:spPr/>
      <dgm:t>
        <a:bodyPr/>
        <a:lstStyle/>
        <a:p>
          <a:r>
            <a:rPr lang="en-GB" sz="1400" dirty="0"/>
            <a:t>Summarize findings and draw conclusions.</a:t>
          </a:r>
        </a:p>
      </dgm:t>
    </dgm:pt>
    <dgm:pt modelId="{872EEEFB-6A67-43CA-8D2B-A260E969F1C6}" type="parTrans" cxnId="{E9C944D0-60DF-48B3-AFB4-A536D9FDFB84}">
      <dgm:prSet/>
      <dgm:spPr/>
      <dgm:t>
        <a:bodyPr/>
        <a:lstStyle/>
        <a:p>
          <a:endParaRPr lang="en-GB"/>
        </a:p>
      </dgm:t>
    </dgm:pt>
    <dgm:pt modelId="{314B20F6-9A71-4467-898B-1179D37BA36B}" type="sibTrans" cxnId="{E9C944D0-60DF-48B3-AFB4-A536D9FDFB84}">
      <dgm:prSet/>
      <dgm:spPr/>
      <dgm:t>
        <a:bodyPr/>
        <a:lstStyle/>
        <a:p>
          <a:endParaRPr lang="en-GB"/>
        </a:p>
      </dgm:t>
    </dgm:pt>
    <dgm:pt modelId="{69B6A748-85EF-430F-8606-B15B09468A73}" type="pres">
      <dgm:prSet presAssocID="{C81EA79B-F906-4EBA-B58B-A797F17847FF}" presName="Name0" presStyleCnt="0">
        <dgm:presLayoutVars>
          <dgm:dir/>
          <dgm:animLvl val="lvl"/>
          <dgm:resizeHandles val="exact"/>
        </dgm:presLayoutVars>
      </dgm:prSet>
      <dgm:spPr/>
    </dgm:pt>
    <dgm:pt modelId="{D8874D35-7DE6-4095-AC8B-2F389A18B63F}" type="pres">
      <dgm:prSet presAssocID="{BBB52A75-CBB0-4B26-800F-021EE6692C35}" presName="boxAndChildren" presStyleCnt="0"/>
      <dgm:spPr/>
    </dgm:pt>
    <dgm:pt modelId="{17DEC292-C27C-4CFB-B785-F6B4AE44EB6A}" type="pres">
      <dgm:prSet presAssocID="{BBB52A75-CBB0-4B26-800F-021EE6692C35}" presName="parentTextBox" presStyleLbl="node1" presStyleIdx="0" presStyleCnt="5"/>
      <dgm:spPr/>
    </dgm:pt>
    <dgm:pt modelId="{4140C7E4-7C86-44CB-80FC-F0E63E20DE54}" type="pres">
      <dgm:prSet presAssocID="{BBB52A75-CBB0-4B26-800F-021EE6692C35}" presName="entireBox" presStyleLbl="node1" presStyleIdx="0" presStyleCnt="5"/>
      <dgm:spPr/>
    </dgm:pt>
    <dgm:pt modelId="{8505DBB9-E5AA-4AA5-B3C7-E3772C5DADA3}" type="pres">
      <dgm:prSet presAssocID="{BBB52A75-CBB0-4B26-800F-021EE6692C35}" presName="descendantBox" presStyleCnt="0"/>
      <dgm:spPr/>
    </dgm:pt>
    <dgm:pt modelId="{DB25B79F-F458-4FD2-87F8-DABED3F5C85B}" type="pres">
      <dgm:prSet presAssocID="{3B80BD84-8E78-4CC1-99C7-47AEF1377978}" presName="childTextBox" presStyleLbl="fgAccFollowNode1" presStyleIdx="0" presStyleCnt="5">
        <dgm:presLayoutVars>
          <dgm:bulletEnabled val="1"/>
        </dgm:presLayoutVars>
      </dgm:prSet>
      <dgm:spPr/>
    </dgm:pt>
    <dgm:pt modelId="{8166A40B-2209-4F8E-80B9-488F08ED4965}" type="pres">
      <dgm:prSet presAssocID="{5CC9B549-3660-4424-8CE9-2EBE68F1D916}" presName="sp" presStyleCnt="0"/>
      <dgm:spPr/>
    </dgm:pt>
    <dgm:pt modelId="{F11609F7-C418-4F88-82FF-ABAA7124C9B4}" type="pres">
      <dgm:prSet presAssocID="{E03E8C07-0F6C-4E97-B7FE-B4D40146FFAE}" presName="arrowAndChildren" presStyleCnt="0"/>
      <dgm:spPr/>
    </dgm:pt>
    <dgm:pt modelId="{4180B812-07F9-45F6-A732-A7BE20BB8D4F}" type="pres">
      <dgm:prSet presAssocID="{E03E8C07-0F6C-4E97-B7FE-B4D40146FFAE}" presName="parentTextArrow" presStyleLbl="node1" presStyleIdx="0" presStyleCnt="5"/>
      <dgm:spPr/>
    </dgm:pt>
    <dgm:pt modelId="{D963BD2B-137F-497F-A082-191F85E4E51A}" type="pres">
      <dgm:prSet presAssocID="{E03E8C07-0F6C-4E97-B7FE-B4D40146FFAE}" presName="arrow" presStyleLbl="node1" presStyleIdx="1" presStyleCnt="5"/>
      <dgm:spPr/>
    </dgm:pt>
    <dgm:pt modelId="{2705391C-33FB-495F-93C1-299B0BD4AC16}" type="pres">
      <dgm:prSet presAssocID="{E03E8C07-0F6C-4E97-B7FE-B4D40146FFAE}" presName="descendantArrow" presStyleCnt="0"/>
      <dgm:spPr/>
    </dgm:pt>
    <dgm:pt modelId="{DA2964B9-B90E-455F-9D8D-CB539F75E162}" type="pres">
      <dgm:prSet presAssocID="{A9986865-C1EA-4984-91E6-0FE5A3FB41D7}" presName="childTextArrow" presStyleLbl="fgAccFollowNode1" presStyleIdx="1" presStyleCnt="5">
        <dgm:presLayoutVars>
          <dgm:bulletEnabled val="1"/>
        </dgm:presLayoutVars>
      </dgm:prSet>
      <dgm:spPr/>
    </dgm:pt>
    <dgm:pt modelId="{134472E4-35E7-4C75-BB7C-F13DC4AF91F7}" type="pres">
      <dgm:prSet presAssocID="{92D81726-DBA2-4C09-9671-D2DEEB7AD9C5}" presName="sp" presStyleCnt="0"/>
      <dgm:spPr/>
    </dgm:pt>
    <dgm:pt modelId="{3A9EE467-A9D7-46DB-BEFC-197D64F68932}" type="pres">
      <dgm:prSet presAssocID="{EFC7CC46-91EB-4D9F-96CC-0553090D4FF3}" presName="arrowAndChildren" presStyleCnt="0"/>
      <dgm:spPr/>
    </dgm:pt>
    <dgm:pt modelId="{2DAA1B6F-913C-400A-BA08-4B60D8FCD4E2}" type="pres">
      <dgm:prSet presAssocID="{EFC7CC46-91EB-4D9F-96CC-0553090D4FF3}" presName="parentTextArrow" presStyleLbl="node1" presStyleIdx="1" presStyleCnt="5"/>
      <dgm:spPr/>
    </dgm:pt>
    <dgm:pt modelId="{491DC075-805A-4589-964C-E14E5B179D90}" type="pres">
      <dgm:prSet presAssocID="{EFC7CC46-91EB-4D9F-96CC-0553090D4FF3}" presName="arrow" presStyleLbl="node1" presStyleIdx="2" presStyleCnt="5"/>
      <dgm:spPr/>
    </dgm:pt>
    <dgm:pt modelId="{FA56A971-6BB3-4C19-B6A6-924704B5A794}" type="pres">
      <dgm:prSet presAssocID="{EFC7CC46-91EB-4D9F-96CC-0553090D4FF3}" presName="descendantArrow" presStyleCnt="0"/>
      <dgm:spPr/>
    </dgm:pt>
    <dgm:pt modelId="{997DBDB7-92A7-46C4-8074-D99A3F6FCBC9}" type="pres">
      <dgm:prSet presAssocID="{06886C0A-4695-4D02-A617-36612C14987D}" presName="childTextArrow" presStyleLbl="fgAccFollowNode1" presStyleIdx="2" presStyleCnt="5">
        <dgm:presLayoutVars>
          <dgm:bulletEnabled val="1"/>
        </dgm:presLayoutVars>
      </dgm:prSet>
      <dgm:spPr/>
    </dgm:pt>
    <dgm:pt modelId="{D6626239-E315-4CC3-8162-0A54A8007F70}" type="pres">
      <dgm:prSet presAssocID="{6A7E07F6-EC73-496C-AB82-5FC533ADF113}" presName="sp" presStyleCnt="0"/>
      <dgm:spPr/>
    </dgm:pt>
    <dgm:pt modelId="{2EFB4E62-A48D-4DE0-8FAC-8BBEBC24B2F4}" type="pres">
      <dgm:prSet presAssocID="{A3D229A6-E815-4964-BB54-247C2068EED5}" presName="arrowAndChildren" presStyleCnt="0"/>
      <dgm:spPr/>
    </dgm:pt>
    <dgm:pt modelId="{96437289-CD52-4469-8852-5C55D3B21FA0}" type="pres">
      <dgm:prSet presAssocID="{A3D229A6-E815-4964-BB54-247C2068EED5}" presName="parentTextArrow" presStyleLbl="node1" presStyleIdx="2" presStyleCnt="5"/>
      <dgm:spPr/>
    </dgm:pt>
    <dgm:pt modelId="{2C840A2A-F4D2-40A4-8C75-5D84D696A706}" type="pres">
      <dgm:prSet presAssocID="{A3D229A6-E815-4964-BB54-247C2068EED5}" presName="arrow" presStyleLbl="node1" presStyleIdx="3" presStyleCnt="5"/>
      <dgm:spPr/>
    </dgm:pt>
    <dgm:pt modelId="{AE31F61E-CC13-46EE-B059-6993575BA133}" type="pres">
      <dgm:prSet presAssocID="{A3D229A6-E815-4964-BB54-247C2068EED5}" presName="descendantArrow" presStyleCnt="0"/>
      <dgm:spPr/>
    </dgm:pt>
    <dgm:pt modelId="{335DE664-BA9A-4C92-9D59-18B5DE5BC09F}" type="pres">
      <dgm:prSet presAssocID="{CBDED079-BDD6-4F61-AFC5-9DBA57546815}" presName="childTextArrow" presStyleLbl="fgAccFollowNode1" presStyleIdx="3" presStyleCnt="5">
        <dgm:presLayoutVars>
          <dgm:bulletEnabled val="1"/>
        </dgm:presLayoutVars>
      </dgm:prSet>
      <dgm:spPr/>
    </dgm:pt>
    <dgm:pt modelId="{4B1A216B-1A32-433A-B41B-06A768BCE324}" type="pres">
      <dgm:prSet presAssocID="{2B06A884-1F66-4F32-A55E-7783BAF69921}" presName="sp" presStyleCnt="0"/>
      <dgm:spPr/>
    </dgm:pt>
    <dgm:pt modelId="{8EA7B0E4-2C19-4955-AE41-28123A2ACA9D}" type="pres">
      <dgm:prSet presAssocID="{1467634C-5711-45CC-A357-5C8903293837}" presName="arrowAndChildren" presStyleCnt="0"/>
      <dgm:spPr/>
    </dgm:pt>
    <dgm:pt modelId="{C4CD71A9-F98B-4F79-AEB0-23B8945BE2BE}" type="pres">
      <dgm:prSet presAssocID="{1467634C-5711-45CC-A357-5C8903293837}" presName="parentTextArrow" presStyleLbl="node1" presStyleIdx="3" presStyleCnt="5"/>
      <dgm:spPr/>
    </dgm:pt>
    <dgm:pt modelId="{D334BFB7-C236-41B7-82F8-AC051962644A}" type="pres">
      <dgm:prSet presAssocID="{1467634C-5711-45CC-A357-5C8903293837}" presName="arrow" presStyleLbl="node1" presStyleIdx="4" presStyleCnt="5"/>
      <dgm:spPr/>
    </dgm:pt>
    <dgm:pt modelId="{81613DEC-FE92-42BB-BFCE-EDDEE7D96DDF}" type="pres">
      <dgm:prSet presAssocID="{1467634C-5711-45CC-A357-5C8903293837}" presName="descendantArrow" presStyleCnt="0"/>
      <dgm:spPr/>
    </dgm:pt>
    <dgm:pt modelId="{7716E5D9-394F-40BC-91AA-5739BCC267ED}" type="pres">
      <dgm:prSet presAssocID="{9432FE1D-8939-4A5F-82BA-BC17B58E074D}" presName="childTextArrow" presStyleLbl="fgAccFollowNode1" presStyleIdx="4" presStyleCnt="5">
        <dgm:presLayoutVars>
          <dgm:bulletEnabled val="1"/>
        </dgm:presLayoutVars>
      </dgm:prSet>
      <dgm:spPr/>
    </dgm:pt>
  </dgm:ptLst>
  <dgm:cxnLst>
    <dgm:cxn modelId="{E4D40C09-60EF-4C99-A50C-4493BCA75410}" srcId="{E03E8C07-0F6C-4E97-B7FE-B4D40146FFAE}" destId="{A9986865-C1EA-4984-91E6-0FE5A3FB41D7}" srcOrd="0" destOrd="0" parTransId="{15812113-3B56-4418-B23B-D77C3AC62D5A}" sibTransId="{8E22C250-6174-480B-AEAA-12CB28DFD1F5}"/>
    <dgm:cxn modelId="{B21CF923-C651-42BD-A9D8-DF89C42346CD}" type="presOf" srcId="{EFC7CC46-91EB-4D9F-96CC-0553090D4FF3}" destId="{491DC075-805A-4589-964C-E14E5B179D90}" srcOrd="1" destOrd="0" presId="urn:microsoft.com/office/officeart/2005/8/layout/process4"/>
    <dgm:cxn modelId="{DA692729-E3CF-4F7B-AB12-DD7E2944378A}" type="presOf" srcId="{E03E8C07-0F6C-4E97-B7FE-B4D40146FFAE}" destId="{D963BD2B-137F-497F-A082-191F85E4E51A}" srcOrd="1" destOrd="0" presId="urn:microsoft.com/office/officeart/2005/8/layout/process4"/>
    <dgm:cxn modelId="{0234282F-D15C-4FD0-9DAE-6163E8D9B90C}" srcId="{C81EA79B-F906-4EBA-B58B-A797F17847FF}" destId="{1467634C-5711-45CC-A357-5C8903293837}" srcOrd="0" destOrd="0" parTransId="{291CF3AB-9C12-40DD-B363-627174F4F102}" sibTransId="{2B06A884-1F66-4F32-A55E-7783BAF69921}"/>
    <dgm:cxn modelId="{C351394D-E1B0-495C-8D0B-E2E2B5DED61D}" type="presOf" srcId="{E03E8C07-0F6C-4E97-B7FE-B4D40146FFAE}" destId="{4180B812-07F9-45F6-A732-A7BE20BB8D4F}" srcOrd="0" destOrd="0" presId="urn:microsoft.com/office/officeart/2005/8/layout/process4"/>
    <dgm:cxn modelId="{894A054F-3579-4765-BBD1-B95E5FAAAC84}" type="presOf" srcId="{A9986865-C1EA-4984-91E6-0FE5A3FB41D7}" destId="{DA2964B9-B90E-455F-9D8D-CB539F75E162}" srcOrd="0" destOrd="0" presId="urn:microsoft.com/office/officeart/2005/8/layout/process4"/>
    <dgm:cxn modelId="{CBBF6663-0A26-4AB7-91A1-091F43484B92}" type="presOf" srcId="{BBB52A75-CBB0-4B26-800F-021EE6692C35}" destId="{17DEC292-C27C-4CFB-B785-F6B4AE44EB6A}" srcOrd="0" destOrd="0" presId="urn:microsoft.com/office/officeart/2005/8/layout/process4"/>
    <dgm:cxn modelId="{CA23BB64-BA30-44B5-AFA7-89D439A8A84D}" type="presOf" srcId="{C81EA79B-F906-4EBA-B58B-A797F17847FF}" destId="{69B6A748-85EF-430F-8606-B15B09468A73}" srcOrd="0" destOrd="0" presId="urn:microsoft.com/office/officeart/2005/8/layout/process4"/>
    <dgm:cxn modelId="{4422E385-F350-4056-9B94-01846064E62A}" srcId="{A3D229A6-E815-4964-BB54-247C2068EED5}" destId="{CBDED079-BDD6-4F61-AFC5-9DBA57546815}" srcOrd="0" destOrd="0" parTransId="{F507296E-6760-42E7-B6BF-F96807695FC3}" sibTransId="{7974857C-FC1B-44A4-B0DE-EEEEFF6BF3FE}"/>
    <dgm:cxn modelId="{FA147D8F-22FC-4153-B153-787E94DDE768}" srcId="{C81EA79B-F906-4EBA-B58B-A797F17847FF}" destId="{EFC7CC46-91EB-4D9F-96CC-0553090D4FF3}" srcOrd="2" destOrd="0" parTransId="{D9A8C2FB-50DB-4384-A201-BBB8C6FD491B}" sibTransId="{92D81726-DBA2-4C09-9671-D2DEEB7AD9C5}"/>
    <dgm:cxn modelId="{4D8CD69C-9CAC-42A0-9CC3-395CBC034EB8}" srcId="{EFC7CC46-91EB-4D9F-96CC-0553090D4FF3}" destId="{06886C0A-4695-4D02-A617-36612C14987D}" srcOrd="0" destOrd="0" parTransId="{76A8EA33-330B-461F-9C11-D79BF8F0E246}" sibTransId="{479E7FEC-196E-46B6-814A-4F67EF040AC8}"/>
    <dgm:cxn modelId="{0E0F12A5-3B7B-41AC-BF1E-0C7BD960A381}" type="presOf" srcId="{A3D229A6-E815-4964-BB54-247C2068EED5}" destId="{2C840A2A-F4D2-40A4-8C75-5D84D696A706}" srcOrd="1" destOrd="0" presId="urn:microsoft.com/office/officeart/2005/8/layout/process4"/>
    <dgm:cxn modelId="{6BCA25AE-54FA-44EA-A5DE-507C08B85ACC}" type="presOf" srcId="{1467634C-5711-45CC-A357-5C8903293837}" destId="{C4CD71A9-F98B-4F79-AEB0-23B8945BE2BE}" srcOrd="0" destOrd="0" presId="urn:microsoft.com/office/officeart/2005/8/layout/process4"/>
    <dgm:cxn modelId="{B3D8EFC5-1FCD-446E-9E5C-1B2C0C573335}" type="presOf" srcId="{9432FE1D-8939-4A5F-82BA-BC17B58E074D}" destId="{7716E5D9-394F-40BC-91AA-5739BCC267ED}" srcOrd="0" destOrd="0" presId="urn:microsoft.com/office/officeart/2005/8/layout/process4"/>
    <dgm:cxn modelId="{E9C944D0-60DF-48B3-AFB4-A536D9FDFB84}" srcId="{BBB52A75-CBB0-4B26-800F-021EE6692C35}" destId="{3B80BD84-8E78-4CC1-99C7-47AEF1377978}" srcOrd="0" destOrd="0" parTransId="{872EEEFB-6A67-43CA-8D2B-A260E969F1C6}" sibTransId="{314B20F6-9A71-4467-898B-1179D37BA36B}"/>
    <dgm:cxn modelId="{F883D4D0-E9D2-40C1-B083-3634AAE9D125}" type="presOf" srcId="{06886C0A-4695-4D02-A617-36612C14987D}" destId="{997DBDB7-92A7-46C4-8074-D99A3F6FCBC9}" srcOrd="0" destOrd="0" presId="urn:microsoft.com/office/officeart/2005/8/layout/process4"/>
    <dgm:cxn modelId="{4BBF82D2-A81A-4F01-B18F-88E98E5B5AF4}" type="presOf" srcId="{1467634C-5711-45CC-A357-5C8903293837}" destId="{D334BFB7-C236-41B7-82F8-AC051962644A}" srcOrd="1" destOrd="0" presId="urn:microsoft.com/office/officeart/2005/8/layout/process4"/>
    <dgm:cxn modelId="{1455BAD4-099D-4BC6-89CD-D8ECD655C30D}" type="presOf" srcId="{BBB52A75-CBB0-4B26-800F-021EE6692C35}" destId="{4140C7E4-7C86-44CB-80FC-F0E63E20DE54}" srcOrd="1" destOrd="0" presId="urn:microsoft.com/office/officeart/2005/8/layout/process4"/>
    <dgm:cxn modelId="{A1199CD7-EBAE-4EF0-B3C6-ABCBCA567B2C}" type="presOf" srcId="{CBDED079-BDD6-4F61-AFC5-9DBA57546815}" destId="{335DE664-BA9A-4C92-9D59-18B5DE5BC09F}" srcOrd="0" destOrd="0" presId="urn:microsoft.com/office/officeart/2005/8/layout/process4"/>
    <dgm:cxn modelId="{097A4CDC-E72E-41E8-BEDF-F6757924ED72}" srcId="{C81EA79B-F906-4EBA-B58B-A797F17847FF}" destId="{A3D229A6-E815-4964-BB54-247C2068EED5}" srcOrd="1" destOrd="0" parTransId="{A0B0640F-E0FC-4E48-8738-75481497C30C}" sibTransId="{6A7E07F6-EC73-496C-AB82-5FC533ADF113}"/>
    <dgm:cxn modelId="{6CE466E9-A713-4CA5-80B2-F17B5B8E7D6D}" srcId="{C81EA79B-F906-4EBA-B58B-A797F17847FF}" destId="{BBB52A75-CBB0-4B26-800F-021EE6692C35}" srcOrd="4" destOrd="0" parTransId="{CF266EBF-197B-42A5-AC51-4CD33855D55F}" sibTransId="{FCD8D41D-1A8A-4D46-B2C8-C9DF342ADB6B}"/>
    <dgm:cxn modelId="{DFA183EE-522D-44E3-A899-0AC0E6066A3A}" srcId="{C81EA79B-F906-4EBA-B58B-A797F17847FF}" destId="{E03E8C07-0F6C-4E97-B7FE-B4D40146FFAE}" srcOrd="3" destOrd="0" parTransId="{9BC9E376-B25B-4D66-A0DD-4035D2910BE1}" sibTransId="{5CC9B549-3660-4424-8CE9-2EBE68F1D916}"/>
    <dgm:cxn modelId="{7007BDF2-30D6-4C9D-9741-DF49A94263FB}" type="presOf" srcId="{EFC7CC46-91EB-4D9F-96CC-0553090D4FF3}" destId="{2DAA1B6F-913C-400A-BA08-4B60D8FCD4E2}" srcOrd="0" destOrd="0" presId="urn:microsoft.com/office/officeart/2005/8/layout/process4"/>
    <dgm:cxn modelId="{214A43F3-F5BF-4EBC-9D6A-368527484D7A}" srcId="{1467634C-5711-45CC-A357-5C8903293837}" destId="{9432FE1D-8939-4A5F-82BA-BC17B58E074D}" srcOrd="0" destOrd="0" parTransId="{4E7EB064-ACCD-441E-919E-DB4312B66606}" sibTransId="{1BAE6C92-C01D-4A3C-A35F-AB24D6C96FD4}"/>
    <dgm:cxn modelId="{8FFF78FB-7A41-4094-B595-B9600B1F6C6D}" type="presOf" srcId="{3B80BD84-8E78-4CC1-99C7-47AEF1377978}" destId="{DB25B79F-F458-4FD2-87F8-DABED3F5C85B}" srcOrd="0" destOrd="0" presId="urn:microsoft.com/office/officeart/2005/8/layout/process4"/>
    <dgm:cxn modelId="{EECDEAFE-72A4-41B1-9871-4D51FB0931E4}" type="presOf" srcId="{A3D229A6-E815-4964-BB54-247C2068EED5}" destId="{96437289-CD52-4469-8852-5C55D3B21FA0}" srcOrd="0" destOrd="0" presId="urn:microsoft.com/office/officeart/2005/8/layout/process4"/>
    <dgm:cxn modelId="{62BC26BD-869B-4311-889F-4F3EA8DA9154}" type="presParOf" srcId="{69B6A748-85EF-430F-8606-B15B09468A73}" destId="{D8874D35-7DE6-4095-AC8B-2F389A18B63F}" srcOrd="0" destOrd="0" presId="urn:microsoft.com/office/officeart/2005/8/layout/process4"/>
    <dgm:cxn modelId="{592A2881-E912-4C4D-A4DA-B7FF47502950}" type="presParOf" srcId="{D8874D35-7DE6-4095-AC8B-2F389A18B63F}" destId="{17DEC292-C27C-4CFB-B785-F6B4AE44EB6A}" srcOrd="0" destOrd="0" presId="urn:microsoft.com/office/officeart/2005/8/layout/process4"/>
    <dgm:cxn modelId="{7459CEE5-DA94-45CB-8781-983E14CBD4D2}" type="presParOf" srcId="{D8874D35-7DE6-4095-AC8B-2F389A18B63F}" destId="{4140C7E4-7C86-44CB-80FC-F0E63E20DE54}" srcOrd="1" destOrd="0" presId="urn:microsoft.com/office/officeart/2005/8/layout/process4"/>
    <dgm:cxn modelId="{17824FEF-E958-4460-9052-58EB5D438F00}" type="presParOf" srcId="{D8874D35-7DE6-4095-AC8B-2F389A18B63F}" destId="{8505DBB9-E5AA-4AA5-B3C7-E3772C5DADA3}" srcOrd="2" destOrd="0" presId="urn:microsoft.com/office/officeart/2005/8/layout/process4"/>
    <dgm:cxn modelId="{7BAE8332-ABA0-4A36-B1FA-209B69CD04B8}" type="presParOf" srcId="{8505DBB9-E5AA-4AA5-B3C7-E3772C5DADA3}" destId="{DB25B79F-F458-4FD2-87F8-DABED3F5C85B}" srcOrd="0" destOrd="0" presId="urn:microsoft.com/office/officeart/2005/8/layout/process4"/>
    <dgm:cxn modelId="{207E2282-43F2-4247-B3E1-2BA5A62E08DB}" type="presParOf" srcId="{69B6A748-85EF-430F-8606-B15B09468A73}" destId="{8166A40B-2209-4F8E-80B9-488F08ED4965}" srcOrd="1" destOrd="0" presId="urn:microsoft.com/office/officeart/2005/8/layout/process4"/>
    <dgm:cxn modelId="{B7FF1A66-95A5-473F-A270-6BD78EFD2EA3}" type="presParOf" srcId="{69B6A748-85EF-430F-8606-B15B09468A73}" destId="{F11609F7-C418-4F88-82FF-ABAA7124C9B4}" srcOrd="2" destOrd="0" presId="urn:microsoft.com/office/officeart/2005/8/layout/process4"/>
    <dgm:cxn modelId="{79794A26-F7FF-485D-ABB4-D275F2B61572}" type="presParOf" srcId="{F11609F7-C418-4F88-82FF-ABAA7124C9B4}" destId="{4180B812-07F9-45F6-A732-A7BE20BB8D4F}" srcOrd="0" destOrd="0" presId="urn:microsoft.com/office/officeart/2005/8/layout/process4"/>
    <dgm:cxn modelId="{44F91363-C672-435D-9B0D-2B5900C943EB}" type="presParOf" srcId="{F11609F7-C418-4F88-82FF-ABAA7124C9B4}" destId="{D963BD2B-137F-497F-A082-191F85E4E51A}" srcOrd="1" destOrd="0" presId="urn:microsoft.com/office/officeart/2005/8/layout/process4"/>
    <dgm:cxn modelId="{7ABE5341-348A-4629-8982-A01DD3D39263}" type="presParOf" srcId="{F11609F7-C418-4F88-82FF-ABAA7124C9B4}" destId="{2705391C-33FB-495F-93C1-299B0BD4AC16}" srcOrd="2" destOrd="0" presId="urn:microsoft.com/office/officeart/2005/8/layout/process4"/>
    <dgm:cxn modelId="{20982AC3-48C9-4D12-B776-0C6E4A245182}" type="presParOf" srcId="{2705391C-33FB-495F-93C1-299B0BD4AC16}" destId="{DA2964B9-B90E-455F-9D8D-CB539F75E162}" srcOrd="0" destOrd="0" presId="urn:microsoft.com/office/officeart/2005/8/layout/process4"/>
    <dgm:cxn modelId="{1DF97A96-E051-446A-B219-7B3E70E904F8}" type="presParOf" srcId="{69B6A748-85EF-430F-8606-B15B09468A73}" destId="{134472E4-35E7-4C75-BB7C-F13DC4AF91F7}" srcOrd="3" destOrd="0" presId="urn:microsoft.com/office/officeart/2005/8/layout/process4"/>
    <dgm:cxn modelId="{E6BD06FC-762A-4010-9918-15082409B8BB}" type="presParOf" srcId="{69B6A748-85EF-430F-8606-B15B09468A73}" destId="{3A9EE467-A9D7-46DB-BEFC-197D64F68932}" srcOrd="4" destOrd="0" presId="urn:microsoft.com/office/officeart/2005/8/layout/process4"/>
    <dgm:cxn modelId="{95490CE1-2174-4872-834D-377E41D6C81C}" type="presParOf" srcId="{3A9EE467-A9D7-46DB-BEFC-197D64F68932}" destId="{2DAA1B6F-913C-400A-BA08-4B60D8FCD4E2}" srcOrd="0" destOrd="0" presId="urn:microsoft.com/office/officeart/2005/8/layout/process4"/>
    <dgm:cxn modelId="{E4A38BCE-7B0A-43FC-9187-24EE02122773}" type="presParOf" srcId="{3A9EE467-A9D7-46DB-BEFC-197D64F68932}" destId="{491DC075-805A-4589-964C-E14E5B179D90}" srcOrd="1" destOrd="0" presId="urn:microsoft.com/office/officeart/2005/8/layout/process4"/>
    <dgm:cxn modelId="{D233DD3B-A4CB-4689-A73C-3CF9DE3CF056}" type="presParOf" srcId="{3A9EE467-A9D7-46DB-BEFC-197D64F68932}" destId="{FA56A971-6BB3-4C19-B6A6-924704B5A794}" srcOrd="2" destOrd="0" presId="urn:microsoft.com/office/officeart/2005/8/layout/process4"/>
    <dgm:cxn modelId="{7CC3BBA9-0024-45C2-933C-22C33340F53D}" type="presParOf" srcId="{FA56A971-6BB3-4C19-B6A6-924704B5A794}" destId="{997DBDB7-92A7-46C4-8074-D99A3F6FCBC9}" srcOrd="0" destOrd="0" presId="urn:microsoft.com/office/officeart/2005/8/layout/process4"/>
    <dgm:cxn modelId="{048D8101-B2BE-4DA1-8C6F-D8FF4DA32A1A}" type="presParOf" srcId="{69B6A748-85EF-430F-8606-B15B09468A73}" destId="{D6626239-E315-4CC3-8162-0A54A8007F70}" srcOrd="5" destOrd="0" presId="urn:microsoft.com/office/officeart/2005/8/layout/process4"/>
    <dgm:cxn modelId="{889C5FCA-E384-4B0E-8AF2-3B03D4219522}" type="presParOf" srcId="{69B6A748-85EF-430F-8606-B15B09468A73}" destId="{2EFB4E62-A48D-4DE0-8FAC-8BBEBC24B2F4}" srcOrd="6" destOrd="0" presId="urn:microsoft.com/office/officeart/2005/8/layout/process4"/>
    <dgm:cxn modelId="{F82BB784-DB75-4740-870C-3B2FCBB4D571}" type="presParOf" srcId="{2EFB4E62-A48D-4DE0-8FAC-8BBEBC24B2F4}" destId="{96437289-CD52-4469-8852-5C55D3B21FA0}" srcOrd="0" destOrd="0" presId="urn:microsoft.com/office/officeart/2005/8/layout/process4"/>
    <dgm:cxn modelId="{8536A30B-D9E3-42E9-B225-C4A55657FC90}" type="presParOf" srcId="{2EFB4E62-A48D-4DE0-8FAC-8BBEBC24B2F4}" destId="{2C840A2A-F4D2-40A4-8C75-5D84D696A706}" srcOrd="1" destOrd="0" presId="urn:microsoft.com/office/officeart/2005/8/layout/process4"/>
    <dgm:cxn modelId="{BDF2045C-9A0B-4D6E-8160-7DE98C7B9E88}" type="presParOf" srcId="{2EFB4E62-A48D-4DE0-8FAC-8BBEBC24B2F4}" destId="{AE31F61E-CC13-46EE-B059-6993575BA133}" srcOrd="2" destOrd="0" presId="urn:microsoft.com/office/officeart/2005/8/layout/process4"/>
    <dgm:cxn modelId="{7C0B585B-8524-4D43-9360-032FA81236A5}" type="presParOf" srcId="{AE31F61E-CC13-46EE-B059-6993575BA133}" destId="{335DE664-BA9A-4C92-9D59-18B5DE5BC09F}" srcOrd="0" destOrd="0" presId="urn:microsoft.com/office/officeart/2005/8/layout/process4"/>
    <dgm:cxn modelId="{2C6577E8-C4D1-4C59-BA56-58C75C00B4F0}" type="presParOf" srcId="{69B6A748-85EF-430F-8606-B15B09468A73}" destId="{4B1A216B-1A32-433A-B41B-06A768BCE324}" srcOrd="7" destOrd="0" presId="urn:microsoft.com/office/officeart/2005/8/layout/process4"/>
    <dgm:cxn modelId="{18E35E9D-E0DA-4DB7-9C4D-4BEAA3AE565C}" type="presParOf" srcId="{69B6A748-85EF-430F-8606-B15B09468A73}" destId="{8EA7B0E4-2C19-4955-AE41-28123A2ACA9D}" srcOrd="8" destOrd="0" presId="urn:microsoft.com/office/officeart/2005/8/layout/process4"/>
    <dgm:cxn modelId="{2A059125-FC5A-4723-8735-F8F24CDED75E}" type="presParOf" srcId="{8EA7B0E4-2C19-4955-AE41-28123A2ACA9D}" destId="{C4CD71A9-F98B-4F79-AEB0-23B8945BE2BE}" srcOrd="0" destOrd="0" presId="urn:microsoft.com/office/officeart/2005/8/layout/process4"/>
    <dgm:cxn modelId="{99E9745D-9350-461F-B856-9787FDFBCB86}" type="presParOf" srcId="{8EA7B0E4-2C19-4955-AE41-28123A2ACA9D}" destId="{D334BFB7-C236-41B7-82F8-AC051962644A}" srcOrd="1" destOrd="0" presId="urn:microsoft.com/office/officeart/2005/8/layout/process4"/>
    <dgm:cxn modelId="{65CB3565-F839-4323-9791-8B029B983B96}" type="presParOf" srcId="{8EA7B0E4-2C19-4955-AE41-28123A2ACA9D}" destId="{81613DEC-FE92-42BB-BFCE-EDDEE7D96DDF}" srcOrd="2" destOrd="0" presId="urn:microsoft.com/office/officeart/2005/8/layout/process4"/>
    <dgm:cxn modelId="{265662FA-1B86-442B-86AF-C0E3E65E324D}" type="presParOf" srcId="{81613DEC-FE92-42BB-BFCE-EDDEE7D96DDF}" destId="{7716E5D9-394F-40BC-91AA-5739BCC267E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7E9AD2-176C-C443-8EE5-6A80251397BE}" type="doc">
      <dgm:prSet loTypeId="urn:microsoft.com/office/officeart/2005/8/layout/cycle8" loCatId="" qsTypeId="urn:microsoft.com/office/officeart/2005/8/quickstyle/simple3" qsCatId="simple" csTypeId="urn:microsoft.com/office/officeart/2005/8/colors/accent1_2" csCatId="accent1" phldr="1"/>
      <dgm:spPr/>
    </dgm:pt>
    <dgm:pt modelId="{5AAA4830-276B-D348-971F-02D239B0BDDC}">
      <dgm:prSet phldrT="[Text]"/>
      <dgm:spPr/>
      <dgm:t>
        <a:bodyPr/>
        <a:lstStyle/>
        <a:p>
          <a:r>
            <a:rPr lang="en-GB" dirty="0"/>
            <a:t>Investigative Mindset</a:t>
          </a:r>
        </a:p>
      </dgm:t>
    </dgm:pt>
    <dgm:pt modelId="{87EDB514-77E3-3D44-BD30-EDAA63AFEC06}" type="parTrans" cxnId="{850735DB-F257-7844-B804-E6EDDFCAEE4B}">
      <dgm:prSet/>
      <dgm:spPr/>
      <dgm:t>
        <a:bodyPr/>
        <a:lstStyle/>
        <a:p>
          <a:endParaRPr lang="en-GB"/>
        </a:p>
      </dgm:t>
    </dgm:pt>
    <dgm:pt modelId="{0CF66549-B59D-3244-91BB-BBA6C373CCF8}" type="sibTrans" cxnId="{850735DB-F257-7844-B804-E6EDDFCAEE4B}">
      <dgm:prSet/>
      <dgm:spPr/>
      <dgm:t>
        <a:bodyPr/>
        <a:lstStyle/>
        <a:p>
          <a:endParaRPr lang="en-GB"/>
        </a:p>
      </dgm:t>
    </dgm:pt>
    <dgm:pt modelId="{C04EA99D-1A9A-2042-A929-F2DD35968CE5}">
      <dgm:prSet phldrT="[Text]"/>
      <dgm:spPr/>
      <dgm:t>
        <a:bodyPr/>
        <a:lstStyle/>
        <a:p>
          <a:r>
            <a:rPr lang="en-GB" dirty="0"/>
            <a:t>Knowledge of OS/FS/Apps</a:t>
          </a:r>
        </a:p>
      </dgm:t>
    </dgm:pt>
    <dgm:pt modelId="{EFB463E9-A887-A749-A568-B911012193EA}" type="parTrans" cxnId="{2C42539C-4966-324D-8B8C-93821A79A816}">
      <dgm:prSet/>
      <dgm:spPr/>
      <dgm:t>
        <a:bodyPr/>
        <a:lstStyle/>
        <a:p>
          <a:endParaRPr lang="en-GB"/>
        </a:p>
      </dgm:t>
    </dgm:pt>
    <dgm:pt modelId="{3054D5D5-4347-E047-8B1E-04FD0E492477}" type="sibTrans" cxnId="{2C42539C-4966-324D-8B8C-93821A79A816}">
      <dgm:prSet/>
      <dgm:spPr/>
      <dgm:t>
        <a:bodyPr/>
        <a:lstStyle/>
        <a:p>
          <a:endParaRPr lang="en-GB"/>
        </a:p>
      </dgm:t>
    </dgm:pt>
    <dgm:pt modelId="{182F840C-2114-BF42-A192-EA2082CDB84C}">
      <dgm:prSet phldrT="[Text]"/>
      <dgm:spPr/>
      <dgm:t>
        <a:bodyPr/>
        <a:lstStyle/>
        <a:p>
          <a:r>
            <a:rPr lang="en-GB" dirty="0"/>
            <a:t>Knowledge of Forensic Tools</a:t>
          </a:r>
        </a:p>
      </dgm:t>
    </dgm:pt>
    <dgm:pt modelId="{D137DC2E-B96E-174D-A5FE-4292A7D53D4C}" type="parTrans" cxnId="{784A204F-BECB-744F-99F7-E63DC497757A}">
      <dgm:prSet/>
      <dgm:spPr/>
      <dgm:t>
        <a:bodyPr/>
        <a:lstStyle/>
        <a:p>
          <a:endParaRPr lang="en-GB"/>
        </a:p>
      </dgm:t>
    </dgm:pt>
    <dgm:pt modelId="{6A66EE67-A055-6C49-8BB8-C743916CBE1B}" type="sibTrans" cxnId="{784A204F-BECB-744F-99F7-E63DC497757A}">
      <dgm:prSet/>
      <dgm:spPr/>
      <dgm:t>
        <a:bodyPr/>
        <a:lstStyle/>
        <a:p>
          <a:endParaRPr lang="en-GB"/>
        </a:p>
      </dgm:t>
    </dgm:pt>
    <dgm:pt modelId="{F3F1AF50-4F25-6548-8E8C-88D2997B87DF}" type="pres">
      <dgm:prSet presAssocID="{F87E9AD2-176C-C443-8EE5-6A80251397BE}" presName="compositeShape" presStyleCnt="0">
        <dgm:presLayoutVars>
          <dgm:chMax val="7"/>
          <dgm:dir/>
          <dgm:resizeHandles val="exact"/>
        </dgm:presLayoutVars>
      </dgm:prSet>
      <dgm:spPr/>
    </dgm:pt>
    <dgm:pt modelId="{FDE6672C-356D-534A-90B6-79655678033D}" type="pres">
      <dgm:prSet presAssocID="{F87E9AD2-176C-C443-8EE5-6A80251397BE}" presName="wedge1" presStyleLbl="node1" presStyleIdx="0" presStyleCnt="3"/>
      <dgm:spPr/>
    </dgm:pt>
    <dgm:pt modelId="{26CF774A-1CE9-D643-8A4D-C2CA0200DBE8}" type="pres">
      <dgm:prSet presAssocID="{F87E9AD2-176C-C443-8EE5-6A80251397BE}" presName="dummy1a" presStyleCnt="0"/>
      <dgm:spPr/>
    </dgm:pt>
    <dgm:pt modelId="{0E4B7949-AE15-6C44-B911-4EED382D6341}" type="pres">
      <dgm:prSet presAssocID="{F87E9AD2-176C-C443-8EE5-6A80251397BE}" presName="dummy1b" presStyleCnt="0"/>
      <dgm:spPr/>
    </dgm:pt>
    <dgm:pt modelId="{E03EC85B-02E3-D942-9EF1-BEB3474C09B2}" type="pres">
      <dgm:prSet presAssocID="{F87E9AD2-176C-C443-8EE5-6A80251397BE}" presName="wedge1Tx" presStyleLbl="node1" presStyleIdx="0" presStyleCnt="3">
        <dgm:presLayoutVars>
          <dgm:chMax val="0"/>
          <dgm:chPref val="0"/>
          <dgm:bulletEnabled val="1"/>
        </dgm:presLayoutVars>
      </dgm:prSet>
      <dgm:spPr/>
    </dgm:pt>
    <dgm:pt modelId="{9450610A-57AA-814E-B1A2-D2066632991D}" type="pres">
      <dgm:prSet presAssocID="{F87E9AD2-176C-C443-8EE5-6A80251397BE}" presName="wedge2" presStyleLbl="node1" presStyleIdx="1" presStyleCnt="3"/>
      <dgm:spPr/>
    </dgm:pt>
    <dgm:pt modelId="{3D6513CE-F4B3-7244-9D8C-B3F6B3F0124B}" type="pres">
      <dgm:prSet presAssocID="{F87E9AD2-176C-C443-8EE5-6A80251397BE}" presName="dummy2a" presStyleCnt="0"/>
      <dgm:spPr/>
    </dgm:pt>
    <dgm:pt modelId="{D244FCA9-81F7-4249-8C09-43505BF983F7}" type="pres">
      <dgm:prSet presAssocID="{F87E9AD2-176C-C443-8EE5-6A80251397BE}" presName="dummy2b" presStyleCnt="0"/>
      <dgm:spPr/>
    </dgm:pt>
    <dgm:pt modelId="{6C55E2DF-7F5C-394C-B6D2-FEDDDDE5A551}" type="pres">
      <dgm:prSet presAssocID="{F87E9AD2-176C-C443-8EE5-6A80251397BE}" presName="wedge2Tx" presStyleLbl="node1" presStyleIdx="1" presStyleCnt="3">
        <dgm:presLayoutVars>
          <dgm:chMax val="0"/>
          <dgm:chPref val="0"/>
          <dgm:bulletEnabled val="1"/>
        </dgm:presLayoutVars>
      </dgm:prSet>
      <dgm:spPr/>
    </dgm:pt>
    <dgm:pt modelId="{C3CD88C3-DADD-464E-B825-2AB6061EF93F}" type="pres">
      <dgm:prSet presAssocID="{F87E9AD2-176C-C443-8EE5-6A80251397BE}" presName="wedge3" presStyleLbl="node1" presStyleIdx="2" presStyleCnt="3"/>
      <dgm:spPr/>
    </dgm:pt>
    <dgm:pt modelId="{F50D51B6-9E53-9148-ADE9-A7C891C686EF}" type="pres">
      <dgm:prSet presAssocID="{F87E9AD2-176C-C443-8EE5-6A80251397BE}" presName="dummy3a" presStyleCnt="0"/>
      <dgm:spPr/>
    </dgm:pt>
    <dgm:pt modelId="{E685873F-2414-D64F-A252-B067BE9F8416}" type="pres">
      <dgm:prSet presAssocID="{F87E9AD2-176C-C443-8EE5-6A80251397BE}" presName="dummy3b" presStyleCnt="0"/>
      <dgm:spPr/>
    </dgm:pt>
    <dgm:pt modelId="{DEE4984D-ED2B-2F4D-9348-6476DAFC648F}" type="pres">
      <dgm:prSet presAssocID="{F87E9AD2-176C-C443-8EE5-6A80251397BE}" presName="wedge3Tx" presStyleLbl="node1" presStyleIdx="2" presStyleCnt="3">
        <dgm:presLayoutVars>
          <dgm:chMax val="0"/>
          <dgm:chPref val="0"/>
          <dgm:bulletEnabled val="1"/>
        </dgm:presLayoutVars>
      </dgm:prSet>
      <dgm:spPr/>
    </dgm:pt>
    <dgm:pt modelId="{ACE7B09C-009A-F648-A735-DD55EFBA2347}" type="pres">
      <dgm:prSet presAssocID="{0CF66549-B59D-3244-91BB-BBA6C373CCF8}" presName="arrowWedge1" presStyleLbl="fgSibTrans2D1" presStyleIdx="0" presStyleCnt="3"/>
      <dgm:spPr/>
    </dgm:pt>
    <dgm:pt modelId="{471A04AF-179D-9F40-960B-3A5AD2A861CF}" type="pres">
      <dgm:prSet presAssocID="{3054D5D5-4347-E047-8B1E-04FD0E492477}" presName="arrowWedge2" presStyleLbl="fgSibTrans2D1" presStyleIdx="1" presStyleCnt="3"/>
      <dgm:spPr/>
    </dgm:pt>
    <dgm:pt modelId="{7C60045F-ED5D-4443-B612-06466FB0E12E}" type="pres">
      <dgm:prSet presAssocID="{6A66EE67-A055-6C49-8BB8-C743916CBE1B}" presName="arrowWedge3" presStyleLbl="fgSibTrans2D1" presStyleIdx="2" presStyleCnt="3"/>
      <dgm:spPr/>
    </dgm:pt>
  </dgm:ptLst>
  <dgm:cxnLst>
    <dgm:cxn modelId="{003EF44C-6653-0D4A-8FCD-7BBA1BB5A7E2}" type="presOf" srcId="{5AAA4830-276B-D348-971F-02D239B0BDDC}" destId="{FDE6672C-356D-534A-90B6-79655678033D}" srcOrd="0" destOrd="0" presId="urn:microsoft.com/office/officeart/2005/8/layout/cycle8"/>
    <dgm:cxn modelId="{784A204F-BECB-744F-99F7-E63DC497757A}" srcId="{F87E9AD2-176C-C443-8EE5-6A80251397BE}" destId="{182F840C-2114-BF42-A192-EA2082CDB84C}" srcOrd="2" destOrd="0" parTransId="{D137DC2E-B96E-174D-A5FE-4292A7D53D4C}" sibTransId="{6A66EE67-A055-6C49-8BB8-C743916CBE1B}"/>
    <dgm:cxn modelId="{654C2F81-76C8-1743-BC10-13FAB86DBC19}" type="presOf" srcId="{182F840C-2114-BF42-A192-EA2082CDB84C}" destId="{C3CD88C3-DADD-464E-B825-2AB6061EF93F}" srcOrd="0" destOrd="0" presId="urn:microsoft.com/office/officeart/2005/8/layout/cycle8"/>
    <dgm:cxn modelId="{E61D0C8A-C78C-C14F-A7C6-BDCEEF8FDB71}" type="presOf" srcId="{182F840C-2114-BF42-A192-EA2082CDB84C}" destId="{DEE4984D-ED2B-2F4D-9348-6476DAFC648F}" srcOrd="1" destOrd="0" presId="urn:microsoft.com/office/officeart/2005/8/layout/cycle8"/>
    <dgm:cxn modelId="{2C42539C-4966-324D-8B8C-93821A79A816}" srcId="{F87E9AD2-176C-C443-8EE5-6A80251397BE}" destId="{C04EA99D-1A9A-2042-A929-F2DD35968CE5}" srcOrd="1" destOrd="0" parTransId="{EFB463E9-A887-A749-A568-B911012193EA}" sibTransId="{3054D5D5-4347-E047-8B1E-04FD0E492477}"/>
    <dgm:cxn modelId="{5E4D0F9F-59E0-D64B-8AA8-487D0AC8A5D1}" type="presOf" srcId="{F87E9AD2-176C-C443-8EE5-6A80251397BE}" destId="{F3F1AF50-4F25-6548-8E8C-88D2997B87DF}" srcOrd="0" destOrd="0" presId="urn:microsoft.com/office/officeart/2005/8/layout/cycle8"/>
    <dgm:cxn modelId="{FEF85BA4-6CAD-5A40-AEDF-C10DF19C1BC9}" type="presOf" srcId="{5AAA4830-276B-D348-971F-02D239B0BDDC}" destId="{E03EC85B-02E3-D942-9EF1-BEB3474C09B2}" srcOrd="1" destOrd="0" presId="urn:microsoft.com/office/officeart/2005/8/layout/cycle8"/>
    <dgm:cxn modelId="{850735DB-F257-7844-B804-E6EDDFCAEE4B}" srcId="{F87E9AD2-176C-C443-8EE5-6A80251397BE}" destId="{5AAA4830-276B-D348-971F-02D239B0BDDC}" srcOrd="0" destOrd="0" parTransId="{87EDB514-77E3-3D44-BD30-EDAA63AFEC06}" sibTransId="{0CF66549-B59D-3244-91BB-BBA6C373CCF8}"/>
    <dgm:cxn modelId="{29A6B6DB-7F7B-AC42-84B9-2E791C60B12F}" type="presOf" srcId="{C04EA99D-1A9A-2042-A929-F2DD35968CE5}" destId="{9450610A-57AA-814E-B1A2-D2066632991D}" srcOrd="0" destOrd="0" presId="urn:microsoft.com/office/officeart/2005/8/layout/cycle8"/>
    <dgm:cxn modelId="{15AC33FD-FF13-ED4D-A5FB-4FD77EABC1C7}" type="presOf" srcId="{C04EA99D-1A9A-2042-A929-F2DD35968CE5}" destId="{6C55E2DF-7F5C-394C-B6D2-FEDDDDE5A551}" srcOrd="1" destOrd="0" presId="urn:microsoft.com/office/officeart/2005/8/layout/cycle8"/>
    <dgm:cxn modelId="{36EFDA07-5F0C-324F-A432-8DAC409FBF2C}" type="presParOf" srcId="{F3F1AF50-4F25-6548-8E8C-88D2997B87DF}" destId="{FDE6672C-356D-534A-90B6-79655678033D}" srcOrd="0" destOrd="0" presId="urn:microsoft.com/office/officeart/2005/8/layout/cycle8"/>
    <dgm:cxn modelId="{B5B156E2-A5C9-414D-9ABC-AF5C6FE7E90D}" type="presParOf" srcId="{F3F1AF50-4F25-6548-8E8C-88D2997B87DF}" destId="{26CF774A-1CE9-D643-8A4D-C2CA0200DBE8}" srcOrd="1" destOrd="0" presId="urn:microsoft.com/office/officeart/2005/8/layout/cycle8"/>
    <dgm:cxn modelId="{C202AA82-9A42-1141-899C-DE0119873A7A}" type="presParOf" srcId="{F3F1AF50-4F25-6548-8E8C-88D2997B87DF}" destId="{0E4B7949-AE15-6C44-B911-4EED382D6341}" srcOrd="2" destOrd="0" presId="urn:microsoft.com/office/officeart/2005/8/layout/cycle8"/>
    <dgm:cxn modelId="{6E0192A9-7C3E-EC46-A32B-9DF046EF85A3}" type="presParOf" srcId="{F3F1AF50-4F25-6548-8E8C-88D2997B87DF}" destId="{E03EC85B-02E3-D942-9EF1-BEB3474C09B2}" srcOrd="3" destOrd="0" presId="urn:microsoft.com/office/officeart/2005/8/layout/cycle8"/>
    <dgm:cxn modelId="{5AE1DDCE-75A6-874C-8D2C-6050A1AF6CC0}" type="presParOf" srcId="{F3F1AF50-4F25-6548-8E8C-88D2997B87DF}" destId="{9450610A-57AA-814E-B1A2-D2066632991D}" srcOrd="4" destOrd="0" presId="urn:microsoft.com/office/officeart/2005/8/layout/cycle8"/>
    <dgm:cxn modelId="{5EC26101-C4AB-2346-AE8C-A130BC63CF43}" type="presParOf" srcId="{F3F1AF50-4F25-6548-8E8C-88D2997B87DF}" destId="{3D6513CE-F4B3-7244-9D8C-B3F6B3F0124B}" srcOrd="5" destOrd="0" presId="urn:microsoft.com/office/officeart/2005/8/layout/cycle8"/>
    <dgm:cxn modelId="{39C51506-0DBF-944C-A3F9-479BD28A25FE}" type="presParOf" srcId="{F3F1AF50-4F25-6548-8E8C-88D2997B87DF}" destId="{D244FCA9-81F7-4249-8C09-43505BF983F7}" srcOrd="6" destOrd="0" presId="urn:microsoft.com/office/officeart/2005/8/layout/cycle8"/>
    <dgm:cxn modelId="{A7E51074-F224-154B-92F3-771FACED558A}" type="presParOf" srcId="{F3F1AF50-4F25-6548-8E8C-88D2997B87DF}" destId="{6C55E2DF-7F5C-394C-B6D2-FEDDDDE5A551}" srcOrd="7" destOrd="0" presId="urn:microsoft.com/office/officeart/2005/8/layout/cycle8"/>
    <dgm:cxn modelId="{331DA1CE-56EF-434E-8A09-410C2B938599}" type="presParOf" srcId="{F3F1AF50-4F25-6548-8E8C-88D2997B87DF}" destId="{C3CD88C3-DADD-464E-B825-2AB6061EF93F}" srcOrd="8" destOrd="0" presId="urn:microsoft.com/office/officeart/2005/8/layout/cycle8"/>
    <dgm:cxn modelId="{66DFE54B-01D6-5F44-9A4F-DC19ECBB19C3}" type="presParOf" srcId="{F3F1AF50-4F25-6548-8E8C-88D2997B87DF}" destId="{F50D51B6-9E53-9148-ADE9-A7C891C686EF}" srcOrd="9" destOrd="0" presId="urn:microsoft.com/office/officeart/2005/8/layout/cycle8"/>
    <dgm:cxn modelId="{81ED3B4B-1250-1940-8D76-9D1FBCD14D28}" type="presParOf" srcId="{F3F1AF50-4F25-6548-8E8C-88D2997B87DF}" destId="{E685873F-2414-D64F-A252-B067BE9F8416}" srcOrd="10" destOrd="0" presId="urn:microsoft.com/office/officeart/2005/8/layout/cycle8"/>
    <dgm:cxn modelId="{1167C4BC-AB90-7244-B614-B1BD94777263}" type="presParOf" srcId="{F3F1AF50-4F25-6548-8E8C-88D2997B87DF}" destId="{DEE4984D-ED2B-2F4D-9348-6476DAFC648F}" srcOrd="11" destOrd="0" presId="urn:microsoft.com/office/officeart/2005/8/layout/cycle8"/>
    <dgm:cxn modelId="{0F36C412-DEBF-4A47-879B-E2DE35AF3218}" type="presParOf" srcId="{F3F1AF50-4F25-6548-8E8C-88D2997B87DF}" destId="{ACE7B09C-009A-F648-A735-DD55EFBA2347}" srcOrd="12" destOrd="0" presId="urn:microsoft.com/office/officeart/2005/8/layout/cycle8"/>
    <dgm:cxn modelId="{4893C5A9-7419-1146-A7CA-2C907919477C}" type="presParOf" srcId="{F3F1AF50-4F25-6548-8E8C-88D2997B87DF}" destId="{471A04AF-179D-9F40-960B-3A5AD2A861CF}" srcOrd="13" destOrd="0" presId="urn:microsoft.com/office/officeart/2005/8/layout/cycle8"/>
    <dgm:cxn modelId="{D4E040DF-267E-1144-8C4D-BD0493801A41}" type="presParOf" srcId="{F3F1AF50-4F25-6548-8E8C-88D2997B87DF}" destId="{7C60045F-ED5D-4443-B612-06466FB0E12E}"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0C7E4-7C86-44CB-80FC-F0E63E20DE54}">
      <dsp:nvSpPr>
        <dsp:cNvPr id="0" name=""/>
        <dsp:cNvSpPr/>
      </dsp:nvSpPr>
      <dsp:spPr>
        <a:xfrm>
          <a:off x="0" y="4060554"/>
          <a:ext cx="8128000" cy="66616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Presentation</a:t>
          </a:r>
        </a:p>
      </dsp:txBody>
      <dsp:txXfrm>
        <a:off x="0" y="4060554"/>
        <a:ext cx="8128000" cy="359730"/>
      </dsp:txXfrm>
    </dsp:sp>
    <dsp:sp modelId="{DB25B79F-F458-4FD2-87F8-DABED3F5C85B}">
      <dsp:nvSpPr>
        <dsp:cNvPr id="0" name=""/>
        <dsp:cNvSpPr/>
      </dsp:nvSpPr>
      <dsp:spPr>
        <a:xfrm>
          <a:off x="0" y="4406961"/>
          <a:ext cx="8128000" cy="30643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Summarize findings and draw conclusions.</a:t>
          </a:r>
        </a:p>
      </dsp:txBody>
      <dsp:txXfrm>
        <a:off x="0" y="4406961"/>
        <a:ext cx="8128000" cy="306437"/>
      </dsp:txXfrm>
    </dsp:sp>
    <dsp:sp modelId="{D963BD2B-137F-497F-A082-191F85E4E51A}">
      <dsp:nvSpPr>
        <dsp:cNvPr id="0" name=""/>
        <dsp:cNvSpPr/>
      </dsp:nvSpPr>
      <dsp:spPr>
        <a:xfrm rot="10800000">
          <a:off x="0" y="3045981"/>
          <a:ext cx="8128000" cy="102456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Documentation</a:t>
          </a:r>
        </a:p>
      </dsp:txBody>
      <dsp:txXfrm rot="-10800000">
        <a:off x="0" y="3045981"/>
        <a:ext cx="8128000" cy="359622"/>
      </dsp:txXfrm>
    </dsp:sp>
    <dsp:sp modelId="{DA2964B9-B90E-455F-9D8D-CB539F75E162}">
      <dsp:nvSpPr>
        <dsp:cNvPr id="0" name=""/>
        <dsp:cNvSpPr/>
      </dsp:nvSpPr>
      <dsp:spPr>
        <a:xfrm>
          <a:off x="0" y="3405603"/>
          <a:ext cx="8128000" cy="30634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Create a record of findings</a:t>
          </a:r>
        </a:p>
      </dsp:txBody>
      <dsp:txXfrm>
        <a:off x="0" y="3405603"/>
        <a:ext cx="8128000" cy="306345"/>
      </dsp:txXfrm>
    </dsp:sp>
    <dsp:sp modelId="{491DC075-805A-4589-964C-E14E5B179D90}">
      <dsp:nvSpPr>
        <dsp:cNvPr id="0" name=""/>
        <dsp:cNvSpPr/>
      </dsp:nvSpPr>
      <dsp:spPr>
        <a:xfrm rot="10800000">
          <a:off x="0" y="2031407"/>
          <a:ext cx="8128000" cy="102456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Examination &amp; Analysis</a:t>
          </a:r>
        </a:p>
      </dsp:txBody>
      <dsp:txXfrm rot="-10800000">
        <a:off x="0" y="2031407"/>
        <a:ext cx="8128000" cy="359622"/>
      </dsp:txXfrm>
    </dsp:sp>
    <dsp:sp modelId="{997DBDB7-92A7-46C4-8074-D99A3F6FCBC9}">
      <dsp:nvSpPr>
        <dsp:cNvPr id="0" name=""/>
        <dsp:cNvSpPr/>
      </dsp:nvSpPr>
      <dsp:spPr>
        <a:xfrm>
          <a:off x="0" y="2391030"/>
          <a:ext cx="8128000" cy="30634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Examine data and draw conclusions</a:t>
          </a:r>
        </a:p>
      </dsp:txBody>
      <dsp:txXfrm>
        <a:off x="0" y="2391030"/>
        <a:ext cx="8128000" cy="306345"/>
      </dsp:txXfrm>
    </dsp:sp>
    <dsp:sp modelId="{2C840A2A-F4D2-40A4-8C75-5D84D696A706}">
      <dsp:nvSpPr>
        <dsp:cNvPr id="0" name=""/>
        <dsp:cNvSpPr/>
      </dsp:nvSpPr>
      <dsp:spPr>
        <a:xfrm rot="10800000">
          <a:off x="0" y="1016834"/>
          <a:ext cx="8128000" cy="102456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Preservation &amp; Acquisition</a:t>
          </a:r>
        </a:p>
      </dsp:txBody>
      <dsp:txXfrm rot="-10800000">
        <a:off x="0" y="1016834"/>
        <a:ext cx="8128000" cy="359622"/>
      </dsp:txXfrm>
    </dsp:sp>
    <dsp:sp modelId="{335DE664-BA9A-4C92-9D59-18B5DE5BC09F}">
      <dsp:nvSpPr>
        <dsp:cNvPr id="0" name=""/>
        <dsp:cNvSpPr/>
      </dsp:nvSpPr>
      <dsp:spPr>
        <a:xfrm>
          <a:off x="0" y="1376456"/>
          <a:ext cx="8128000" cy="30634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Isolate, secure and preserve data</a:t>
          </a:r>
        </a:p>
      </dsp:txBody>
      <dsp:txXfrm>
        <a:off x="0" y="1376456"/>
        <a:ext cx="8128000" cy="306345"/>
      </dsp:txXfrm>
    </dsp:sp>
    <dsp:sp modelId="{D334BFB7-C236-41B7-82F8-AC051962644A}">
      <dsp:nvSpPr>
        <dsp:cNvPr id="0" name=""/>
        <dsp:cNvSpPr/>
      </dsp:nvSpPr>
      <dsp:spPr>
        <a:xfrm rot="10800000">
          <a:off x="0" y="2260"/>
          <a:ext cx="8128000" cy="102456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Identification</a:t>
          </a:r>
        </a:p>
      </dsp:txBody>
      <dsp:txXfrm rot="-10800000">
        <a:off x="0" y="2260"/>
        <a:ext cx="8128000" cy="359622"/>
      </dsp:txXfrm>
    </dsp:sp>
    <dsp:sp modelId="{7716E5D9-394F-40BC-91AA-5739BCC267ED}">
      <dsp:nvSpPr>
        <dsp:cNvPr id="0" name=""/>
        <dsp:cNvSpPr/>
      </dsp:nvSpPr>
      <dsp:spPr>
        <a:xfrm>
          <a:off x="0" y="361883"/>
          <a:ext cx="8128000" cy="30634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Locate evidence.</a:t>
          </a:r>
        </a:p>
      </dsp:txBody>
      <dsp:txXfrm>
        <a:off x="0" y="361883"/>
        <a:ext cx="8128000" cy="30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6672C-356D-534A-90B6-79655678033D}">
      <dsp:nvSpPr>
        <dsp:cNvPr id="0" name=""/>
        <dsp:cNvSpPr/>
      </dsp:nvSpPr>
      <dsp:spPr>
        <a:xfrm>
          <a:off x="2288998" y="294703"/>
          <a:ext cx="3808476" cy="3808476"/>
        </a:xfrm>
        <a:prstGeom prst="pie">
          <a:avLst>
            <a:gd name="adj1" fmla="val 16200000"/>
            <a:gd name="adj2" fmla="val 180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Investigative Mindset</a:t>
          </a:r>
        </a:p>
      </dsp:txBody>
      <dsp:txXfrm>
        <a:off x="4296155" y="1101737"/>
        <a:ext cx="1360170" cy="1133475"/>
      </dsp:txXfrm>
    </dsp:sp>
    <dsp:sp modelId="{9450610A-57AA-814E-B1A2-D2066632991D}">
      <dsp:nvSpPr>
        <dsp:cNvPr id="0" name=""/>
        <dsp:cNvSpPr/>
      </dsp:nvSpPr>
      <dsp:spPr>
        <a:xfrm>
          <a:off x="2210561" y="430720"/>
          <a:ext cx="3808476" cy="3808476"/>
        </a:xfrm>
        <a:prstGeom prst="pie">
          <a:avLst>
            <a:gd name="adj1" fmla="val 1800000"/>
            <a:gd name="adj2" fmla="val 900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Knowledge of OS/FS/Apps</a:t>
          </a:r>
        </a:p>
      </dsp:txBody>
      <dsp:txXfrm>
        <a:off x="3117341" y="2901696"/>
        <a:ext cx="2040255" cy="997458"/>
      </dsp:txXfrm>
    </dsp:sp>
    <dsp:sp modelId="{C3CD88C3-DADD-464E-B825-2AB6061EF93F}">
      <dsp:nvSpPr>
        <dsp:cNvPr id="0" name=""/>
        <dsp:cNvSpPr/>
      </dsp:nvSpPr>
      <dsp:spPr>
        <a:xfrm>
          <a:off x="2132125" y="294703"/>
          <a:ext cx="3808476" cy="3808476"/>
        </a:xfrm>
        <a:prstGeom prst="pie">
          <a:avLst>
            <a:gd name="adj1" fmla="val 9000000"/>
            <a:gd name="adj2" fmla="val 1620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Knowledge of Forensic Tools</a:t>
          </a:r>
        </a:p>
      </dsp:txBody>
      <dsp:txXfrm>
        <a:off x="2573273" y="1101737"/>
        <a:ext cx="1360170" cy="1133475"/>
      </dsp:txXfrm>
    </dsp:sp>
    <dsp:sp modelId="{ACE7B09C-009A-F648-A735-DD55EFBA2347}">
      <dsp:nvSpPr>
        <dsp:cNvPr id="0" name=""/>
        <dsp:cNvSpPr/>
      </dsp:nvSpPr>
      <dsp:spPr>
        <a:xfrm>
          <a:off x="2053550" y="58940"/>
          <a:ext cx="4280001" cy="4280001"/>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71A04AF-179D-9F40-960B-3A5AD2A861CF}">
      <dsp:nvSpPr>
        <dsp:cNvPr id="0" name=""/>
        <dsp:cNvSpPr/>
      </dsp:nvSpPr>
      <dsp:spPr>
        <a:xfrm>
          <a:off x="1974799" y="194716"/>
          <a:ext cx="4280001" cy="4280001"/>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C60045F-ED5D-4443-B612-06466FB0E12E}">
      <dsp:nvSpPr>
        <dsp:cNvPr id="0" name=""/>
        <dsp:cNvSpPr/>
      </dsp:nvSpPr>
      <dsp:spPr>
        <a:xfrm>
          <a:off x="1896048" y="58940"/>
          <a:ext cx="4280001" cy="4280001"/>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BB0F8-3DE1-4238-BF8D-8C67395D88B4}" type="datetimeFigureOut">
              <a:rPr lang="en-GB" smtClean="0"/>
              <a:t>06/02/2024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C1FC7-B355-4A64-B0AE-58B30B1E6445}" type="slidenum">
              <a:rPr lang="en-GB" smtClean="0"/>
              <a:t>‹#›</a:t>
            </a:fld>
            <a:endParaRPr lang="en-GB" dirty="0"/>
          </a:p>
        </p:txBody>
      </p:sp>
    </p:spTree>
    <p:extLst>
      <p:ext uri="{BB962C8B-B14F-4D97-AF65-F5344CB8AC3E}">
        <p14:creationId xmlns:p14="http://schemas.microsoft.com/office/powerpoint/2010/main" val="354646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424E20-1573-2443-BA4F-3E0C57E9D3E7}" type="slidenum">
              <a:rPr lang="en-US" smtClean="0"/>
              <a:t>2</a:t>
            </a:fld>
            <a:endParaRPr lang="en-US" dirty="0"/>
          </a:p>
        </p:txBody>
      </p:sp>
    </p:spTree>
    <p:extLst>
      <p:ext uri="{BB962C8B-B14F-4D97-AF65-F5344CB8AC3E}">
        <p14:creationId xmlns:p14="http://schemas.microsoft.com/office/powerpoint/2010/main" val="109253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8) If we look at the allocated file space, we can see the file system for a Windows installation.</a:t>
            </a:r>
          </a:p>
        </p:txBody>
      </p:sp>
      <p:sp>
        <p:nvSpPr>
          <p:cNvPr id="4" name="Slide Number Placeholder 3"/>
          <p:cNvSpPr>
            <a:spLocks noGrp="1"/>
          </p:cNvSpPr>
          <p:nvPr>
            <p:ph type="sldNum" sz="quarter" idx="5"/>
          </p:nvPr>
        </p:nvSpPr>
        <p:spPr/>
        <p:txBody>
          <a:bodyPr/>
          <a:lstStyle/>
          <a:p>
            <a:fld id="{B7FC1FC7-B355-4A64-B0AE-58B30B1E6445}" type="slidenum">
              <a:rPr lang="en-GB" smtClean="0"/>
              <a:t>17</a:t>
            </a:fld>
            <a:endParaRPr lang="en-GB" dirty="0"/>
          </a:p>
        </p:txBody>
      </p:sp>
    </p:spTree>
    <p:extLst>
      <p:ext uri="{BB962C8B-B14F-4D97-AF65-F5344CB8AC3E}">
        <p14:creationId xmlns:p14="http://schemas.microsoft.com/office/powerpoint/2010/main" val="2361414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 We can start to explore the detected file system, such as having a look in the my documents area.</a:t>
            </a:r>
          </a:p>
        </p:txBody>
      </p:sp>
      <p:sp>
        <p:nvSpPr>
          <p:cNvPr id="4" name="Slide Number Placeholder 3"/>
          <p:cNvSpPr>
            <a:spLocks noGrp="1"/>
          </p:cNvSpPr>
          <p:nvPr>
            <p:ph type="sldNum" sz="quarter" idx="5"/>
          </p:nvPr>
        </p:nvSpPr>
        <p:spPr/>
        <p:txBody>
          <a:bodyPr/>
          <a:lstStyle/>
          <a:p>
            <a:fld id="{B7FC1FC7-B355-4A64-B0AE-58B30B1E6445}" type="slidenum">
              <a:rPr lang="en-GB" smtClean="0"/>
              <a:t>18</a:t>
            </a:fld>
            <a:endParaRPr lang="en-GB" dirty="0"/>
          </a:p>
        </p:txBody>
      </p:sp>
    </p:spTree>
    <p:extLst>
      <p:ext uri="{BB962C8B-B14F-4D97-AF65-F5344CB8AC3E}">
        <p14:creationId xmlns:p14="http://schemas.microsoft.com/office/powerpoint/2010/main" val="897237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  Perhaps this banking information file means something ?</a:t>
            </a:r>
          </a:p>
        </p:txBody>
      </p:sp>
      <p:sp>
        <p:nvSpPr>
          <p:cNvPr id="4" name="Slide Number Placeholder 3"/>
          <p:cNvSpPr>
            <a:spLocks noGrp="1"/>
          </p:cNvSpPr>
          <p:nvPr>
            <p:ph type="sldNum" sz="quarter" idx="5"/>
          </p:nvPr>
        </p:nvSpPr>
        <p:spPr/>
        <p:txBody>
          <a:bodyPr/>
          <a:lstStyle/>
          <a:p>
            <a:fld id="{B7FC1FC7-B355-4A64-B0AE-58B30B1E6445}" type="slidenum">
              <a:rPr lang="en-GB" smtClean="0"/>
              <a:t>19</a:t>
            </a:fld>
            <a:endParaRPr lang="en-GB" dirty="0"/>
          </a:p>
        </p:txBody>
      </p:sp>
    </p:spTree>
    <p:extLst>
      <p:ext uri="{BB962C8B-B14F-4D97-AF65-F5344CB8AC3E}">
        <p14:creationId xmlns:p14="http://schemas.microsoft.com/office/powerpoint/2010/main" val="4045067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11) We can also have a look at the recycle bin – we can see that the most recent user appears to have deleted some images.</a:t>
            </a:r>
          </a:p>
        </p:txBody>
      </p:sp>
      <p:sp>
        <p:nvSpPr>
          <p:cNvPr id="4" name="Slide Number Placeholder 3"/>
          <p:cNvSpPr>
            <a:spLocks noGrp="1"/>
          </p:cNvSpPr>
          <p:nvPr>
            <p:ph type="sldNum" sz="quarter" idx="5"/>
          </p:nvPr>
        </p:nvSpPr>
        <p:spPr/>
        <p:txBody>
          <a:bodyPr/>
          <a:lstStyle/>
          <a:p>
            <a:fld id="{B7FC1FC7-B355-4A64-B0AE-58B30B1E6445}" type="slidenum">
              <a:rPr lang="en-GB" smtClean="0"/>
              <a:t>20</a:t>
            </a:fld>
            <a:endParaRPr lang="en-GB" dirty="0"/>
          </a:p>
        </p:txBody>
      </p:sp>
    </p:spTree>
    <p:extLst>
      <p:ext uri="{BB962C8B-B14F-4D97-AF65-F5344CB8AC3E}">
        <p14:creationId xmlns:p14="http://schemas.microsoft.com/office/powerpoint/2010/main" val="138858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 With this version of Windows (Windows XP) we can check to see the most recent files burnt to a CD. In this case, we can see that the suspect loaded some of those deleted photographs onto a CD.</a:t>
            </a:r>
          </a:p>
        </p:txBody>
      </p:sp>
      <p:sp>
        <p:nvSpPr>
          <p:cNvPr id="4" name="Slide Number Placeholder 3"/>
          <p:cNvSpPr>
            <a:spLocks noGrp="1"/>
          </p:cNvSpPr>
          <p:nvPr>
            <p:ph type="sldNum" sz="quarter" idx="5"/>
          </p:nvPr>
        </p:nvSpPr>
        <p:spPr/>
        <p:txBody>
          <a:bodyPr/>
          <a:lstStyle/>
          <a:p>
            <a:fld id="{B7FC1FC7-B355-4A64-B0AE-58B30B1E6445}" type="slidenum">
              <a:rPr lang="en-GB" smtClean="0"/>
              <a:t>21</a:t>
            </a:fld>
            <a:endParaRPr lang="en-GB" dirty="0"/>
          </a:p>
        </p:txBody>
      </p:sp>
    </p:spTree>
    <p:extLst>
      <p:ext uri="{BB962C8B-B14F-4D97-AF65-F5344CB8AC3E}">
        <p14:creationId xmlns:p14="http://schemas.microsoft.com/office/powerpoint/2010/main" val="2930994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13) If we have a look at the printing history of this Windows installation, we can find some clues that could potentially be evidence of a crime having been committed.</a:t>
            </a:r>
          </a:p>
          <a:p>
            <a:endParaRPr lang="en-GB" dirty="0"/>
          </a:p>
          <a:p>
            <a:r>
              <a:rPr lang="en-GB" dirty="0"/>
              <a:t>What other evidence can be found in the printing history?</a:t>
            </a:r>
          </a:p>
        </p:txBody>
      </p:sp>
      <p:sp>
        <p:nvSpPr>
          <p:cNvPr id="4" name="Slide Number Placeholder 3"/>
          <p:cNvSpPr>
            <a:spLocks noGrp="1"/>
          </p:cNvSpPr>
          <p:nvPr>
            <p:ph type="sldNum" sz="quarter" idx="5"/>
          </p:nvPr>
        </p:nvSpPr>
        <p:spPr/>
        <p:txBody>
          <a:bodyPr/>
          <a:lstStyle/>
          <a:p>
            <a:fld id="{B7FC1FC7-B355-4A64-B0AE-58B30B1E6445}" type="slidenum">
              <a:rPr lang="en-GB" smtClean="0"/>
              <a:t>22</a:t>
            </a:fld>
            <a:endParaRPr lang="en-GB" dirty="0"/>
          </a:p>
        </p:txBody>
      </p:sp>
    </p:spTree>
    <p:extLst>
      <p:ext uri="{BB962C8B-B14F-4D97-AF65-F5344CB8AC3E}">
        <p14:creationId xmlns:p14="http://schemas.microsoft.com/office/powerpoint/2010/main" val="149855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14) We can also have a look at specific application history, such as emails or instant messaging – what can we get if we run some data carving modules on these types of files?</a:t>
            </a:r>
          </a:p>
        </p:txBody>
      </p:sp>
      <p:sp>
        <p:nvSpPr>
          <p:cNvPr id="4" name="Slide Number Placeholder 3"/>
          <p:cNvSpPr>
            <a:spLocks noGrp="1"/>
          </p:cNvSpPr>
          <p:nvPr>
            <p:ph type="sldNum" sz="quarter" idx="5"/>
          </p:nvPr>
        </p:nvSpPr>
        <p:spPr/>
        <p:txBody>
          <a:bodyPr/>
          <a:lstStyle/>
          <a:p>
            <a:fld id="{B7FC1FC7-B355-4A64-B0AE-58B30B1E6445}" type="slidenum">
              <a:rPr lang="en-GB" smtClean="0"/>
              <a:t>23</a:t>
            </a:fld>
            <a:endParaRPr lang="en-GB" dirty="0"/>
          </a:p>
        </p:txBody>
      </p:sp>
    </p:spTree>
    <p:extLst>
      <p:ext uri="{BB962C8B-B14F-4D97-AF65-F5344CB8AC3E}">
        <p14:creationId xmlns:p14="http://schemas.microsoft.com/office/powerpoint/2010/main" val="7836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 Try running the selected ingestion modules (note that the yellow triangle will only show up if you have already ran these modules).</a:t>
            </a:r>
          </a:p>
        </p:txBody>
      </p:sp>
      <p:sp>
        <p:nvSpPr>
          <p:cNvPr id="4" name="Slide Number Placeholder 3"/>
          <p:cNvSpPr>
            <a:spLocks noGrp="1"/>
          </p:cNvSpPr>
          <p:nvPr>
            <p:ph type="sldNum" sz="quarter" idx="5"/>
          </p:nvPr>
        </p:nvSpPr>
        <p:spPr/>
        <p:txBody>
          <a:bodyPr/>
          <a:lstStyle/>
          <a:p>
            <a:fld id="{B7FC1FC7-B355-4A64-B0AE-58B30B1E6445}" type="slidenum">
              <a:rPr lang="en-GB" smtClean="0"/>
              <a:t>24</a:t>
            </a:fld>
            <a:endParaRPr lang="en-GB" dirty="0"/>
          </a:p>
        </p:txBody>
      </p:sp>
    </p:spTree>
    <p:extLst>
      <p:ext uri="{BB962C8B-B14F-4D97-AF65-F5344CB8AC3E}">
        <p14:creationId xmlns:p14="http://schemas.microsoft.com/office/powerpoint/2010/main" val="1861476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 After running those modules, checking the indexed text for history on this America Online account shows us some concerning subject lines in </a:t>
            </a:r>
            <a:r>
              <a:rPr lang="en-GB"/>
              <a:t>the users </a:t>
            </a:r>
            <a:r>
              <a:rPr lang="en-GB" dirty="0"/>
              <a:t>history.</a:t>
            </a:r>
          </a:p>
        </p:txBody>
      </p:sp>
      <p:sp>
        <p:nvSpPr>
          <p:cNvPr id="4" name="Slide Number Placeholder 3"/>
          <p:cNvSpPr>
            <a:spLocks noGrp="1"/>
          </p:cNvSpPr>
          <p:nvPr>
            <p:ph type="sldNum" sz="quarter" idx="5"/>
          </p:nvPr>
        </p:nvSpPr>
        <p:spPr/>
        <p:txBody>
          <a:bodyPr/>
          <a:lstStyle/>
          <a:p>
            <a:fld id="{B7FC1FC7-B355-4A64-B0AE-58B30B1E6445}" type="slidenum">
              <a:rPr lang="en-GB" smtClean="0"/>
              <a:t>25</a:t>
            </a:fld>
            <a:endParaRPr lang="en-GB" dirty="0"/>
          </a:p>
        </p:txBody>
      </p:sp>
    </p:spTree>
    <p:extLst>
      <p:ext uri="{BB962C8B-B14F-4D97-AF65-F5344CB8AC3E}">
        <p14:creationId xmlns:p14="http://schemas.microsoft.com/office/powerpoint/2010/main" val="3402760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17) With those ingestion modules having been run, we can also have a look and see what we can find from internet history. There’s certainly some concerning content in here.</a:t>
            </a:r>
          </a:p>
        </p:txBody>
      </p:sp>
      <p:sp>
        <p:nvSpPr>
          <p:cNvPr id="4" name="Slide Number Placeholder 3"/>
          <p:cNvSpPr>
            <a:spLocks noGrp="1"/>
          </p:cNvSpPr>
          <p:nvPr>
            <p:ph type="sldNum" sz="quarter" idx="5"/>
          </p:nvPr>
        </p:nvSpPr>
        <p:spPr/>
        <p:txBody>
          <a:bodyPr/>
          <a:lstStyle/>
          <a:p>
            <a:fld id="{B7FC1FC7-B355-4A64-B0AE-58B30B1E6445}" type="slidenum">
              <a:rPr lang="en-GB" smtClean="0"/>
              <a:t>26</a:t>
            </a:fld>
            <a:endParaRPr lang="en-GB" dirty="0"/>
          </a:p>
        </p:txBody>
      </p:sp>
    </p:spTree>
    <p:extLst>
      <p:ext uri="{BB962C8B-B14F-4D97-AF65-F5344CB8AC3E}">
        <p14:creationId xmlns:p14="http://schemas.microsoft.com/office/powerpoint/2010/main" val="144721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mins</a:t>
            </a:r>
          </a:p>
        </p:txBody>
      </p:sp>
      <p:sp>
        <p:nvSpPr>
          <p:cNvPr id="4" name="Slide Number Placeholder 3"/>
          <p:cNvSpPr>
            <a:spLocks noGrp="1"/>
          </p:cNvSpPr>
          <p:nvPr>
            <p:ph type="sldNum" sz="quarter" idx="10"/>
          </p:nvPr>
        </p:nvSpPr>
        <p:spPr/>
        <p:txBody>
          <a:bodyPr/>
          <a:lstStyle/>
          <a:p>
            <a:fld id="{69424E20-1573-2443-BA4F-3E0C57E9D3E7}" type="slidenum">
              <a:rPr lang="en-US" smtClean="0"/>
              <a:t>9</a:t>
            </a:fld>
            <a:endParaRPr lang="en-US" dirty="0"/>
          </a:p>
        </p:txBody>
      </p:sp>
    </p:spTree>
    <p:extLst>
      <p:ext uri="{BB962C8B-B14F-4D97-AF65-F5344CB8AC3E}">
        <p14:creationId xmlns:p14="http://schemas.microsoft.com/office/powerpoint/2010/main" val="1089824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29</a:t>
            </a:fld>
            <a:endParaRPr lang="en-US" dirty="0"/>
          </a:p>
        </p:txBody>
      </p:sp>
    </p:spTree>
    <p:extLst>
      <p:ext uri="{BB962C8B-B14F-4D97-AF65-F5344CB8AC3E}">
        <p14:creationId xmlns:p14="http://schemas.microsoft.com/office/powerpoint/2010/main" val="1941730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Open Autopsy</a:t>
            </a:r>
          </a:p>
        </p:txBody>
      </p:sp>
      <p:sp>
        <p:nvSpPr>
          <p:cNvPr id="4" name="Slide Number Placeholder 3"/>
          <p:cNvSpPr>
            <a:spLocks noGrp="1"/>
          </p:cNvSpPr>
          <p:nvPr>
            <p:ph type="sldNum" sz="quarter" idx="5"/>
          </p:nvPr>
        </p:nvSpPr>
        <p:spPr/>
        <p:txBody>
          <a:bodyPr/>
          <a:lstStyle/>
          <a:p>
            <a:fld id="{B7FC1FC7-B355-4A64-B0AE-58B30B1E6445}" type="slidenum">
              <a:rPr lang="en-GB" smtClean="0"/>
              <a:t>10</a:t>
            </a:fld>
            <a:endParaRPr lang="en-GB" dirty="0"/>
          </a:p>
        </p:txBody>
      </p:sp>
    </p:spTree>
    <p:extLst>
      <p:ext uri="{BB962C8B-B14F-4D97-AF65-F5344CB8AC3E}">
        <p14:creationId xmlns:p14="http://schemas.microsoft.com/office/powerpoint/2010/main" val="175899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Creating a new case for Hunter XP</a:t>
            </a:r>
          </a:p>
        </p:txBody>
      </p:sp>
      <p:sp>
        <p:nvSpPr>
          <p:cNvPr id="4" name="Slide Number Placeholder 3"/>
          <p:cNvSpPr>
            <a:spLocks noGrp="1"/>
          </p:cNvSpPr>
          <p:nvPr>
            <p:ph type="sldNum" sz="quarter" idx="5"/>
          </p:nvPr>
        </p:nvSpPr>
        <p:spPr/>
        <p:txBody>
          <a:bodyPr/>
          <a:lstStyle/>
          <a:p>
            <a:fld id="{B7FC1FC7-B355-4A64-B0AE-58B30B1E6445}" type="slidenum">
              <a:rPr lang="en-GB" smtClean="0"/>
              <a:t>11</a:t>
            </a:fld>
            <a:endParaRPr lang="en-GB" dirty="0"/>
          </a:p>
        </p:txBody>
      </p:sp>
    </p:spTree>
    <p:extLst>
      <p:ext uri="{BB962C8B-B14F-4D97-AF65-F5344CB8AC3E}">
        <p14:creationId xmlns:p14="http://schemas.microsoft.com/office/powerpoint/2010/main" val="2275324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Generate new host name</a:t>
            </a:r>
          </a:p>
        </p:txBody>
      </p:sp>
      <p:sp>
        <p:nvSpPr>
          <p:cNvPr id="4" name="Slide Number Placeholder 3"/>
          <p:cNvSpPr>
            <a:spLocks noGrp="1"/>
          </p:cNvSpPr>
          <p:nvPr>
            <p:ph type="sldNum" sz="quarter" idx="5"/>
          </p:nvPr>
        </p:nvSpPr>
        <p:spPr/>
        <p:txBody>
          <a:bodyPr/>
          <a:lstStyle/>
          <a:p>
            <a:fld id="{B7FC1FC7-B355-4A64-B0AE-58B30B1E6445}" type="slidenum">
              <a:rPr lang="en-GB" smtClean="0"/>
              <a:t>12</a:t>
            </a:fld>
            <a:endParaRPr lang="en-GB" dirty="0"/>
          </a:p>
        </p:txBody>
      </p:sp>
    </p:spTree>
    <p:extLst>
      <p:ext uri="{BB962C8B-B14F-4D97-AF65-F5344CB8AC3E}">
        <p14:creationId xmlns:p14="http://schemas.microsoft.com/office/powerpoint/2010/main" val="651200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 Data source is a disk image</a:t>
            </a:r>
          </a:p>
        </p:txBody>
      </p:sp>
      <p:sp>
        <p:nvSpPr>
          <p:cNvPr id="4" name="Slide Number Placeholder 3"/>
          <p:cNvSpPr>
            <a:spLocks noGrp="1"/>
          </p:cNvSpPr>
          <p:nvPr>
            <p:ph type="sldNum" sz="quarter" idx="5"/>
          </p:nvPr>
        </p:nvSpPr>
        <p:spPr/>
        <p:txBody>
          <a:bodyPr/>
          <a:lstStyle/>
          <a:p>
            <a:fld id="{B7FC1FC7-B355-4A64-B0AE-58B30B1E6445}" type="slidenum">
              <a:rPr lang="en-GB" smtClean="0"/>
              <a:t>13</a:t>
            </a:fld>
            <a:endParaRPr lang="en-GB" dirty="0"/>
          </a:p>
        </p:txBody>
      </p:sp>
    </p:spTree>
    <p:extLst>
      <p:ext uri="{BB962C8B-B14F-4D97-AF65-F5344CB8AC3E}">
        <p14:creationId xmlns:p14="http://schemas.microsoft.com/office/powerpoint/2010/main" val="243048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Locate and load the Hunter XP image – note its location may not be identical to this screenshot depending on how the session has been prepared for your students.</a:t>
            </a:r>
          </a:p>
        </p:txBody>
      </p:sp>
      <p:sp>
        <p:nvSpPr>
          <p:cNvPr id="4" name="Slide Number Placeholder 3"/>
          <p:cNvSpPr>
            <a:spLocks noGrp="1"/>
          </p:cNvSpPr>
          <p:nvPr>
            <p:ph type="sldNum" sz="quarter" idx="5"/>
          </p:nvPr>
        </p:nvSpPr>
        <p:spPr/>
        <p:txBody>
          <a:bodyPr/>
          <a:lstStyle/>
          <a:p>
            <a:fld id="{B7FC1FC7-B355-4A64-B0AE-58B30B1E6445}" type="slidenum">
              <a:rPr lang="en-GB" smtClean="0"/>
              <a:t>14</a:t>
            </a:fld>
            <a:endParaRPr lang="en-GB" dirty="0"/>
          </a:p>
        </p:txBody>
      </p:sp>
    </p:spTree>
    <p:extLst>
      <p:ext uri="{BB962C8B-B14F-4D97-AF65-F5344CB8AC3E}">
        <p14:creationId xmlns:p14="http://schemas.microsoft.com/office/powerpoint/2010/main" val="185982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6) Deselect all of the ingestion modules if they are selected.</a:t>
            </a:r>
          </a:p>
        </p:txBody>
      </p:sp>
      <p:sp>
        <p:nvSpPr>
          <p:cNvPr id="4" name="Slide Number Placeholder 3"/>
          <p:cNvSpPr>
            <a:spLocks noGrp="1"/>
          </p:cNvSpPr>
          <p:nvPr>
            <p:ph type="sldNum" sz="quarter" idx="5"/>
          </p:nvPr>
        </p:nvSpPr>
        <p:spPr/>
        <p:txBody>
          <a:bodyPr/>
          <a:lstStyle/>
          <a:p>
            <a:fld id="{B7FC1FC7-B355-4A64-B0AE-58B30B1E6445}" type="slidenum">
              <a:rPr lang="en-GB" smtClean="0"/>
              <a:t>15</a:t>
            </a:fld>
            <a:endParaRPr lang="en-GB" dirty="0"/>
          </a:p>
        </p:txBody>
      </p:sp>
    </p:spTree>
    <p:extLst>
      <p:ext uri="{BB962C8B-B14F-4D97-AF65-F5344CB8AC3E}">
        <p14:creationId xmlns:p14="http://schemas.microsoft.com/office/powerpoint/2010/main" val="414131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7) Case setup has been successful and students can start exploring the results.</a:t>
            </a:r>
          </a:p>
        </p:txBody>
      </p:sp>
      <p:sp>
        <p:nvSpPr>
          <p:cNvPr id="4" name="Slide Number Placeholder 3"/>
          <p:cNvSpPr>
            <a:spLocks noGrp="1"/>
          </p:cNvSpPr>
          <p:nvPr>
            <p:ph type="sldNum" sz="quarter" idx="5"/>
          </p:nvPr>
        </p:nvSpPr>
        <p:spPr/>
        <p:txBody>
          <a:bodyPr/>
          <a:lstStyle/>
          <a:p>
            <a:fld id="{B7FC1FC7-B355-4A64-B0AE-58B30B1E6445}" type="slidenum">
              <a:rPr lang="en-GB" smtClean="0"/>
              <a:t>16</a:t>
            </a:fld>
            <a:endParaRPr lang="en-GB" dirty="0"/>
          </a:p>
        </p:txBody>
      </p:sp>
    </p:spTree>
    <p:extLst>
      <p:ext uri="{BB962C8B-B14F-4D97-AF65-F5344CB8AC3E}">
        <p14:creationId xmlns:p14="http://schemas.microsoft.com/office/powerpoint/2010/main" val="2918509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835847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2/6/24</a:t>
            </a:fld>
            <a:endParaRPr lang="en-US" dirty="0"/>
          </a:p>
        </p:txBody>
      </p:sp>
      <p:sp>
        <p:nvSpPr>
          <p:cNvPr id="5" name="Footer Placeholder 4"/>
          <p:cNvSpPr>
            <a:spLocks noGrp="1"/>
          </p:cNvSpPr>
          <p:nvPr>
            <p:ph type="ftr" sz="quarter" idx="11"/>
          </p:nvPr>
        </p:nvSpPr>
        <p:spPr>
          <a:xfrm>
            <a:off x="6208926" y="6356350"/>
            <a:ext cx="4114800" cy="365125"/>
          </a:xfrm>
        </p:spPr>
        <p:txBody>
          <a:bodyPr/>
          <a:lstStyle/>
          <a:p>
            <a:endParaRPr lang="en-US" dirty="0"/>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781126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1242"/>
          <p:cNvSpPr>
            <a:spLocks noGrp="1" noChangeArrowheads="1"/>
          </p:cNvSpPr>
          <p:nvPr>
            <p:ph type="sldNum" sz="quarter" idx="10"/>
          </p:nvPr>
        </p:nvSpPr>
        <p:spPr>
          <a:ln/>
        </p:spPr>
        <p:txBody>
          <a:bodyPr/>
          <a:lstStyle>
            <a:lvl1pPr>
              <a:defRPr/>
            </a:lvl1pPr>
          </a:lstStyle>
          <a:p>
            <a:pPr>
              <a:defRPr/>
            </a:pPr>
            <a:fld id="{090DD923-5CC7-C140-BCFE-03C47973F745}" type="slidenum">
              <a:rPr lang="en-GB"/>
              <a:pPr>
                <a:defRPr/>
              </a:pPr>
              <a:t>‹#›</a:t>
            </a:fld>
            <a:endParaRPr lang="en-GB" dirty="0"/>
          </a:p>
        </p:txBody>
      </p:sp>
      <p:sp>
        <p:nvSpPr>
          <p:cNvPr id="4" name="Rectangle 1243"/>
          <p:cNvSpPr>
            <a:spLocks noGrp="1" noChangeArrowheads="1"/>
          </p:cNvSpPr>
          <p:nvPr>
            <p:ph type="dt" sz="half" idx="11"/>
          </p:nvPr>
        </p:nvSpPr>
        <p:spPr>
          <a:ln/>
        </p:spPr>
        <p:txBody>
          <a:bodyPr/>
          <a:lstStyle>
            <a:lvl1pPr>
              <a:defRPr/>
            </a:lvl1pPr>
          </a:lstStyle>
          <a:p>
            <a:pPr>
              <a:defRPr/>
            </a:pPr>
            <a:endParaRPr lang="en-GB" dirty="0"/>
          </a:p>
        </p:txBody>
      </p:sp>
      <p:sp>
        <p:nvSpPr>
          <p:cNvPr id="5" name="Rectangle 1244"/>
          <p:cNvSpPr>
            <a:spLocks noGrp="1" noChangeArrowheads="1"/>
          </p:cNvSpPr>
          <p:nvPr>
            <p:ph type="ftr" sz="quarter" idx="12"/>
          </p:nvPr>
        </p:nvSpPr>
        <p:spPr>
          <a:ln/>
        </p:spPr>
        <p:txBody>
          <a:bodyPr/>
          <a:lstStyle>
            <a:lvl1pPr>
              <a:defRPr/>
            </a:lvl1pPr>
          </a:lstStyle>
          <a:p>
            <a:pPr>
              <a:defRPr/>
            </a:pPr>
            <a:endParaRPr lang="en-GB" dirty="0"/>
          </a:p>
        </p:txBody>
      </p:sp>
    </p:spTree>
    <p:extLst>
      <p:ext uri="{BB962C8B-B14F-4D97-AF65-F5344CB8AC3E}">
        <p14:creationId xmlns:p14="http://schemas.microsoft.com/office/powerpoint/2010/main" val="3498448709"/>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1193" y="365125"/>
            <a:ext cx="11787447"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65759" y="1825625"/>
            <a:ext cx="11421687"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2/6/24</a:t>
            </a:fld>
            <a:endParaRPr lang="en-US" dirty="0"/>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dirty="0"/>
          </a:p>
        </p:txBody>
      </p:sp>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49" r:id="rId3"/>
    <p:sldLayoutId id="2147483652" r:id="rId4"/>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g"/><Relationship Id="rId7" Type="http://schemas.openxmlformats.org/officeDocument/2006/relationships/diagramColors" Target="../diagrams/colors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b="1" dirty="0">
                <a:cs typeface="Calibri Light"/>
              </a:rPr>
              <a:t>Fighting Cybercrime using Digital Forensics</a:t>
            </a:r>
            <a:endParaRPr lang="en-US" sz="5400" b="1" dirty="0"/>
          </a:p>
        </p:txBody>
      </p:sp>
      <p:pic>
        <p:nvPicPr>
          <p:cNvPr id="6" name="Picture 5" descr="University of Plymouth logo.">
            <a:extLst>
              <a:ext uri="{FF2B5EF4-FFF2-40B4-BE49-F238E27FC236}">
                <a16:creationId xmlns:a16="http://schemas.microsoft.com/office/drawing/2014/main" id="{E5202BA5-C5E4-4B06-3707-38FE940F5AA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18477" y="6135630"/>
            <a:ext cx="2091035" cy="427796"/>
          </a:xfrm>
          <a:prstGeom prst="rect">
            <a:avLst/>
          </a:prstGeom>
        </p:spPr>
      </p:pic>
    </p:spTree>
    <p:extLst>
      <p:ext uri="{BB962C8B-B14F-4D97-AF65-F5344CB8AC3E}">
        <p14:creationId xmlns:p14="http://schemas.microsoft.com/office/powerpoint/2010/main" val="146185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spTree>
    <p:extLst>
      <p:ext uri="{BB962C8B-B14F-4D97-AF65-F5344CB8AC3E}">
        <p14:creationId xmlns:p14="http://schemas.microsoft.com/office/powerpoint/2010/main" val="397171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2A0835E-C9DB-953D-B16E-436F21557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4941" y="1247775"/>
            <a:ext cx="7219950" cy="4362450"/>
          </a:xfrm>
          <a:prstGeom prst="rect">
            <a:avLst/>
          </a:prstGeom>
        </p:spPr>
      </p:pic>
    </p:spTree>
    <p:extLst>
      <p:ext uri="{BB962C8B-B14F-4D97-AF65-F5344CB8AC3E}">
        <p14:creationId xmlns:p14="http://schemas.microsoft.com/office/powerpoint/2010/main" val="1895954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7C343B1-BC16-1EE3-B1A9-5B54ADCF5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8337" y="781050"/>
            <a:ext cx="8315325" cy="5295900"/>
          </a:xfrm>
          <a:prstGeom prst="rect">
            <a:avLst/>
          </a:prstGeom>
        </p:spPr>
      </p:pic>
    </p:spTree>
    <p:extLst>
      <p:ext uri="{BB962C8B-B14F-4D97-AF65-F5344CB8AC3E}">
        <p14:creationId xmlns:p14="http://schemas.microsoft.com/office/powerpoint/2010/main" val="3680494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FECF447-76D0-BAF9-7543-A19B89554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625" y="795337"/>
            <a:ext cx="8286750" cy="5267325"/>
          </a:xfrm>
          <a:prstGeom prst="rect">
            <a:avLst/>
          </a:prstGeom>
        </p:spPr>
      </p:pic>
    </p:spTree>
    <p:extLst>
      <p:ext uri="{BB962C8B-B14F-4D97-AF65-F5344CB8AC3E}">
        <p14:creationId xmlns:p14="http://schemas.microsoft.com/office/powerpoint/2010/main" val="12294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C582438-9362-B581-84CE-7982F8C7D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7837" y="757237"/>
            <a:ext cx="8696325" cy="5343525"/>
          </a:xfrm>
          <a:prstGeom prst="rect">
            <a:avLst/>
          </a:prstGeom>
        </p:spPr>
      </p:pic>
    </p:spTree>
    <p:extLst>
      <p:ext uri="{BB962C8B-B14F-4D97-AF65-F5344CB8AC3E}">
        <p14:creationId xmlns:p14="http://schemas.microsoft.com/office/powerpoint/2010/main" val="234653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4" name="Picture 3">
            <a:extLst>
              <a:ext uri="{FF2B5EF4-FFF2-40B4-BE49-F238E27FC236}">
                <a16:creationId xmlns:a16="http://schemas.microsoft.com/office/drawing/2014/main" id="{61CF894C-F38C-F8A0-B227-BA5A04FF3066}"/>
              </a:ext>
            </a:extLst>
          </p:cNvPr>
          <p:cNvPicPr>
            <a:picLocks noChangeAspect="1"/>
          </p:cNvPicPr>
          <p:nvPr/>
        </p:nvPicPr>
        <p:blipFill>
          <a:blip r:embed="rId4"/>
          <a:stretch>
            <a:fillRect/>
          </a:stretch>
        </p:blipFill>
        <p:spPr>
          <a:xfrm>
            <a:off x="377890" y="365125"/>
            <a:ext cx="11436220" cy="5952185"/>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93580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4" name="Picture 3">
            <a:extLst>
              <a:ext uri="{FF2B5EF4-FFF2-40B4-BE49-F238E27FC236}">
                <a16:creationId xmlns:a16="http://schemas.microsoft.com/office/drawing/2014/main" id="{EAF49D6B-FEDF-1709-6741-73741B67D96D}"/>
              </a:ext>
            </a:extLst>
          </p:cNvPr>
          <p:cNvPicPr>
            <a:picLocks noChangeAspect="1"/>
          </p:cNvPicPr>
          <p:nvPr/>
        </p:nvPicPr>
        <p:blipFill>
          <a:blip r:embed="rId4"/>
          <a:stretch>
            <a:fillRect/>
          </a:stretch>
        </p:blipFill>
        <p:spPr>
          <a:xfrm>
            <a:off x="363979" y="365125"/>
            <a:ext cx="11464042" cy="5992567"/>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348362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4" name="Picture 3">
            <a:extLst>
              <a:ext uri="{FF2B5EF4-FFF2-40B4-BE49-F238E27FC236}">
                <a16:creationId xmlns:a16="http://schemas.microsoft.com/office/drawing/2014/main" id="{48D6D796-B2B5-0723-8902-B37276ED3652}"/>
              </a:ext>
            </a:extLst>
          </p:cNvPr>
          <p:cNvPicPr>
            <a:picLocks noChangeAspect="1"/>
          </p:cNvPicPr>
          <p:nvPr/>
        </p:nvPicPr>
        <p:blipFill>
          <a:blip r:embed="rId4"/>
          <a:stretch>
            <a:fillRect/>
          </a:stretch>
        </p:blipFill>
        <p:spPr>
          <a:xfrm>
            <a:off x="325284" y="365125"/>
            <a:ext cx="11519263" cy="5998683"/>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220843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4" name="Picture 3">
            <a:extLst>
              <a:ext uri="{FF2B5EF4-FFF2-40B4-BE49-F238E27FC236}">
                <a16:creationId xmlns:a16="http://schemas.microsoft.com/office/drawing/2014/main" id="{D7B8562C-ABC8-BBDD-544C-3489CD6C2D8E}"/>
              </a:ext>
            </a:extLst>
          </p:cNvPr>
          <p:cNvPicPr>
            <a:picLocks noChangeAspect="1"/>
          </p:cNvPicPr>
          <p:nvPr/>
        </p:nvPicPr>
        <p:blipFill>
          <a:blip r:embed="rId4"/>
          <a:stretch>
            <a:fillRect/>
          </a:stretch>
        </p:blipFill>
        <p:spPr>
          <a:xfrm>
            <a:off x="318363" y="363865"/>
            <a:ext cx="11519263" cy="6013623"/>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967794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6" name="Picture 5">
            <a:extLst>
              <a:ext uri="{FF2B5EF4-FFF2-40B4-BE49-F238E27FC236}">
                <a16:creationId xmlns:a16="http://schemas.microsoft.com/office/drawing/2014/main" id="{A0174BFA-422E-30D5-B877-5C0B42DC2FDE}"/>
              </a:ext>
            </a:extLst>
          </p:cNvPr>
          <p:cNvPicPr>
            <a:picLocks noChangeAspect="1"/>
          </p:cNvPicPr>
          <p:nvPr/>
        </p:nvPicPr>
        <p:blipFill>
          <a:blip r:embed="rId4"/>
          <a:stretch>
            <a:fillRect/>
          </a:stretch>
        </p:blipFill>
        <p:spPr>
          <a:xfrm>
            <a:off x="350822" y="365125"/>
            <a:ext cx="11490355" cy="6016984"/>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56423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7117-D7EC-734A-BB39-4D90C2B9345D}"/>
              </a:ext>
            </a:extLst>
          </p:cNvPr>
          <p:cNvSpPr>
            <a:spLocks noGrp="1"/>
          </p:cNvSpPr>
          <p:nvPr>
            <p:ph type="title"/>
          </p:nvPr>
        </p:nvSpPr>
        <p:spPr/>
        <p:txBody>
          <a:bodyPr/>
          <a:lstStyle/>
          <a:p>
            <a:r>
              <a:rPr lang="en-US" dirty="0"/>
              <a:t>Session Outline</a:t>
            </a:r>
          </a:p>
        </p:txBody>
      </p:sp>
      <p:sp>
        <p:nvSpPr>
          <p:cNvPr id="3" name="Content Placeholder 2">
            <a:extLst>
              <a:ext uri="{FF2B5EF4-FFF2-40B4-BE49-F238E27FC236}">
                <a16:creationId xmlns:a16="http://schemas.microsoft.com/office/drawing/2014/main" id="{B25C5001-E924-8146-852C-CA2C75362DC9}"/>
              </a:ext>
            </a:extLst>
          </p:cNvPr>
          <p:cNvSpPr>
            <a:spLocks noGrp="1"/>
          </p:cNvSpPr>
          <p:nvPr>
            <p:ph idx="1"/>
          </p:nvPr>
        </p:nvSpPr>
        <p:spPr>
          <a:xfrm>
            <a:off x="348394" y="1585859"/>
            <a:ext cx="10515600" cy="4654601"/>
          </a:xfrm>
        </p:spPr>
        <p:txBody>
          <a:bodyPr>
            <a:normAutofit fontScale="77500" lnSpcReduction="20000"/>
          </a:bodyPr>
          <a:lstStyle/>
          <a:p>
            <a:pPr>
              <a:lnSpc>
                <a:spcPct val="160000"/>
              </a:lnSpc>
              <a:spcBef>
                <a:spcPts val="600"/>
              </a:spcBef>
              <a:spcAft>
                <a:spcPts val="600"/>
              </a:spcAft>
            </a:pPr>
            <a:r>
              <a:rPr lang="en-US" dirty="0"/>
              <a:t>Digital Forensics:</a:t>
            </a:r>
          </a:p>
          <a:p>
            <a:pPr lvl="1">
              <a:lnSpc>
                <a:spcPct val="160000"/>
              </a:lnSpc>
              <a:spcBef>
                <a:spcPts val="600"/>
              </a:spcBef>
              <a:spcAft>
                <a:spcPts val="600"/>
              </a:spcAft>
            </a:pPr>
            <a:r>
              <a:rPr lang="en-US" dirty="0"/>
              <a:t>What is digital forensics</a:t>
            </a:r>
          </a:p>
          <a:p>
            <a:pPr lvl="1">
              <a:lnSpc>
                <a:spcPct val="160000"/>
              </a:lnSpc>
              <a:spcBef>
                <a:spcPts val="600"/>
              </a:spcBef>
              <a:spcAft>
                <a:spcPts val="600"/>
              </a:spcAft>
            </a:pPr>
            <a:r>
              <a:rPr lang="en-US" dirty="0"/>
              <a:t>Forensic processes</a:t>
            </a:r>
          </a:p>
          <a:p>
            <a:pPr lvl="1">
              <a:lnSpc>
                <a:spcPct val="160000"/>
              </a:lnSpc>
              <a:spcBef>
                <a:spcPts val="600"/>
              </a:spcBef>
              <a:spcAft>
                <a:spcPts val="600"/>
              </a:spcAft>
            </a:pPr>
            <a:r>
              <a:rPr lang="en-US" dirty="0"/>
              <a:t>Investigative mindset</a:t>
            </a:r>
          </a:p>
          <a:p>
            <a:pPr lvl="1">
              <a:lnSpc>
                <a:spcPct val="160000"/>
              </a:lnSpc>
              <a:spcBef>
                <a:spcPts val="600"/>
              </a:spcBef>
              <a:spcAft>
                <a:spcPts val="600"/>
              </a:spcAft>
            </a:pPr>
            <a:r>
              <a:rPr lang="en-US" dirty="0"/>
              <a:t>Analysis of a suspect disk image</a:t>
            </a:r>
          </a:p>
          <a:p>
            <a:pPr>
              <a:lnSpc>
                <a:spcPct val="160000"/>
              </a:lnSpc>
              <a:spcBef>
                <a:spcPts val="600"/>
              </a:spcBef>
              <a:spcAft>
                <a:spcPts val="600"/>
              </a:spcAft>
            </a:pPr>
            <a:r>
              <a:rPr lang="en-US" dirty="0"/>
              <a:t>Tools for this session:</a:t>
            </a:r>
          </a:p>
          <a:p>
            <a:pPr lvl="1">
              <a:lnSpc>
                <a:spcPct val="160000"/>
              </a:lnSpc>
              <a:spcBef>
                <a:spcPts val="600"/>
              </a:spcBef>
              <a:spcAft>
                <a:spcPts val="600"/>
              </a:spcAft>
            </a:pPr>
            <a:r>
              <a:rPr lang="en-US" dirty="0"/>
              <a:t>Autopsy for Windows</a:t>
            </a:r>
          </a:p>
          <a:p>
            <a:pPr lvl="1">
              <a:lnSpc>
                <a:spcPct val="160000"/>
              </a:lnSpc>
              <a:spcBef>
                <a:spcPts val="600"/>
              </a:spcBef>
              <a:spcAft>
                <a:spcPts val="600"/>
              </a:spcAft>
            </a:pPr>
            <a:r>
              <a:rPr lang="en-US" dirty="0"/>
              <a:t>Hunter XP demo case</a:t>
            </a:r>
          </a:p>
          <a:p>
            <a:pPr marL="457200" lvl="1" indent="0">
              <a:lnSpc>
                <a:spcPct val="160000"/>
              </a:lnSpc>
              <a:spcBef>
                <a:spcPts val="600"/>
              </a:spcBef>
              <a:spcAft>
                <a:spcPts val="600"/>
              </a:spcAft>
              <a:buNone/>
            </a:pPr>
            <a:endParaRPr lang="en-US" dirty="0"/>
          </a:p>
          <a:p>
            <a:endParaRPr lang="en-US" dirty="0"/>
          </a:p>
          <a:p>
            <a:pPr lvl="1"/>
            <a:endParaRPr lang="en-US" dirty="0"/>
          </a:p>
        </p:txBody>
      </p:sp>
      <p:pic>
        <p:nvPicPr>
          <p:cNvPr id="5" name="Picture 4" descr="Programming data on computer monitor">
            <a:extLst>
              <a:ext uri="{FF2B5EF4-FFF2-40B4-BE49-F238E27FC236}">
                <a16:creationId xmlns:a16="http://schemas.microsoft.com/office/drawing/2014/main" id="{CFBE7617-D80E-195B-5934-29137DF23A83}"/>
              </a:ext>
            </a:extLst>
          </p:cNvPr>
          <p:cNvPicPr>
            <a:picLocks noChangeAspect="1"/>
          </p:cNvPicPr>
          <p:nvPr/>
        </p:nvPicPr>
        <p:blipFill rotWithShape="1">
          <a:blip r:embed="rId3">
            <a:extLst>
              <a:ext uri="{28A0092B-C50C-407E-A947-70E740481C1C}">
                <a14:useLocalDpi xmlns:a14="http://schemas.microsoft.com/office/drawing/2010/main" val="0"/>
              </a:ext>
            </a:extLst>
          </a:blip>
          <a:srcRect l="25536" r="31029"/>
          <a:stretch/>
        </p:blipFill>
        <p:spPr>
          <a:xfrm>
            <a:off x="7722636" y="2"/>
            <a:ext cx="4469363" cy="6858000"/>
          </a:xfrm>
          <a:prstGeom prst="rect">
            <a:avLst/>
          </a:prstGeom>
        </p:spPr>
      </p:pic>
      <p:pic>
        <p:nvPicPr>
          <p:cNvPr id="6" name="Picture 5" descr="University of Plymouth logo.">
            <a:extLst>
              <a:ext uri="{FF2B5EF4-FFF2-40B4-BE49-F238E27FC236}">
                <a16:creationId xmlns:a16="http://schemas.microsoft.com/office/drawing/2014/main" id="{11908B0B-5720-ABE8-FE8C-5903820DCCD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18477" y="6135630"/>
            <a:ext cx="2091035" cy="427796"/>
          </a:xfrm>
          <a:prstGeom prst="rect">
            <a:avLst/>
          </a:prstGeom>
        </p:spPr>
      </p:pic>
    </p:spTree>
    <p:extLst>
      <p:ext uri="{BB962C8B-B14F-4D97-AF65-F5344CB8AC3E}">
        <p14:creationId xmlns:p14="http://schemas.microsoft.com/office/powerpoint/2010/main" val="754203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6" name="Picture 5">
            <a:extLst>
              <a:ext uri="{FF2B5EF4-FFF2-40B4-BE49-F238E27FC236}">
                <a16:creationId xmlns:a16="http://schemas.microsoft.com/office/drawing/2014/main" id="{C57FA3E2-D7A2-5672-D7FD-86D0A2F54874}"/>
              </a:ext>
            </a:extLst>
          </p:cNvPr>
          <p:cNvPicPr>
            <a:picLocks noChangeAspect="1"/>
          </p:cNvPicPr>
          <p:nvPr/>
        </p:nvPicPr>
        <p:blipFill>
          <a:blip r:embed="rId4"/>
          <a:stretch>
            <a:fillRect/>
          </a:stretch>
        </p:blipFill>
        <p:spPr>
          <a:xfrm>
            <a:off x="332006" y="365126"/>
            <a:ext cx="11490356" cy="5987198"/>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2165494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7" name="Picture 6">
            <a:extLst>
              <a:ext uri="{FF2B5EF4-FFF2-40B4-BE49-F238E27FC236}">
                <a16:creationId xmlns:a16="http://schemas.microsoft.com/office/drawing/2014/main" id="{9BB671EA-790B-96E8-527A-CCBBB3B232FE}"/>
              </a:ext>
            </a:extLst>
          </p:cNvPr>
          <p:cNvPicPr>
            <a:picLocks noChangeAspect="1"/>
          </p:cNvPicPr>
          <p:nvPr/>
        </p:nvPicPr>
        <p:blipFill>
          <a:blip r:embed="rId4"/>
          <a:stretch>
            <a:fillRect/>
          </a:stretch>
        </p:blipFill>
        <p:spPr>
          <a:xfrm>
            <a:off x="340211" y="365123"/>
            <a:ext cx="11482151" cy="5994578"/>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38790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a:extLst>
              <a:ext uri="{FF2B5EF4-FFF2-40B4-BE49-F238E27FC236}">
                <a16:creationId xmlns:a16="http://schemas.microsoft.com/office/drawing/2014/main" id="{48117B1B-3E39-F07C-6F69-6C8760E83DCE}"/>
              </a:ext>
            </a:extLst>
          </p:cNvPr>
          <p:cNvPicPr>
            <a:picLocks noChangeAspect="1"/>
          </p:cNvPicPr>
          <p:nvPr/>
        </p:nvPicPr>
        <p:blipFill>
          <a:blip r:embed="rId4"/>
          <a:stretch>
            <a:fillRect/>
          </a:stretch>
        </p:blipFill>
        <p:spPr>
          <a:xfrm>
            <a:off x="340211" y="365123"/>
            <a:ext cx="11482149" cy="5982922"/>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67049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10" name="Picture 9">
            <a:extLst>
              <a:ext uri="{FF2B5EF4-FFF2-40B4-BE49-F238E27FC236}">
                <a16:creationId xmlns:a16="http://schemas.microsoft.com/office/drawing/2014/main" id="{288201EA-83D0-7F0F-65D8-345F78B80061}"/>
              </a:ext>
            </a:extLst>
          </p:cNvPr>
          <p:cNvPicPr>
            <a:picLocks noChangeAspect="1"/>
          </p:cNvPicPr>
          <p:nvPr/>
        </p:nvPicPr>
        <p:blipFill>
          <a:blip r:embed="rId4"/>
          <a:stretch>
            <a:fillRect/>
          </a:stretch>
        </p:blipFill>
        <p:spPr>
          <a:xfrm>
            <a:off x="313188" y="346275"/>
            <a:ext cx="11528872" cy="5984852"/>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925874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12" name="Picture 11">
            <a:extLst>
              <a:ext uri="{FF2B5EF4-FFF2-40B4-BE49-F238E27FC236}">
                <a16:creationId xmlns:a16="http://schemas.microsoft.com/office/drawing/2014/main" id="{BB005C9C-35EF-425E-8520-C947F9FE60E2}"/>
              </a:ext>
            </a:extLst>
          </p:cNvPr>
          <p:cNvPicPr>
            <a:picLocks noChangeAspect="1"/>
          </p:cNvPicPr>
          <p:nvPr/>
        </p:nvPicPr>
        <p:blipFill>
          <a:blip r:embed="rId4"/>
          <a:stretch>
            <a:fillRect/>
          </a:stretch>
        </p:blipFill>
        <p:spPr>
          <a:xfrm>
            <a:off x="332005" y="365123"/>
            <a:ext cx="11519783" cy="6021366"/>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568660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a:extLst>
              <a:ext uri="{FF2B5EF4-FFF2-40B4-BE49-F238E27FC236}">
                <a16:creationId xmlns:a16="http://schemas.microsoft.com/office/drawing/2014/main" id="{A9CC894C-DE6B-AE3E-3647-A81B11F53F4A}"/>
              </a:ext>
            </a:extLst>
          </p:cNvPr>
          <p:cNvPicPr>
            <a:picLocks noChangeAspect="1"/>
          </p:cNvPicPr>
          <p:nvPr/>
        </p:nvPicPr>
        <p:blipFill>
          <a:blip r:embed="rId4"/>
          <a:stretch>
            <a:fillRect/>
          </a:stretch>
        </p:blipFill>
        <p:spPr>
          <a:xfrm>
            <a:off x="294374" y="365122"/>
            <a:ext cx="11546803" cy="6016611"/>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09214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7" name="Picture 6">
            <a:extLst>
              <a:ext uri="{FF2B5EF4-FFF2-40B4-BE49-F238E27FC236}">
                <a16:creationId xmlns:a16="http://schemas.microsoft.com/office/drawing/2014/main" id="{D3373D4F-58BD-7378-9C1B-9F0BD027DB3E}"/>
              </a:ext>
            </a:extLst>
          </p:cNvPr>
          <p:cNvPicPr>
            <a:picLocks noChangeAspect="1"/>
          </p:cNvPicPr>
          <p:nvPr/>
        </p:nvPicPr>
        <p:blipFill>
          <a:blip r:embed="rId4"/>
          <a:stretch>
            <a:fillRect/>
          </a:stretch>
        </p:blipFill>
        <p:spPr>
          <a:xfrm>
            <a:off x="332006" y="371219"/>
            <a:ext cx="11490355" cy="5968436"/>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678322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p:txBody>
          <a:bodyPr/>
          <a:lstStyle/>
          <a:p>
            <a:r>
              <a:rPr lang="en-US" dirty="0"/>
              <a:t>Documenting findings</a:t>
            </a:r>
          </a:p>
        </p:txBody>
      </p:sp>
      <p:pic>
        <p:nvPicPr>
          <p:cNvPr id="2" name="Picture 1" descr="People collaborating at computer">
            <a:extLst>
              <a:ext uri="{FF2B5EF4-FFF2-40B4-BE49-F238E27FC236}">
                <a16:creationId xmlns:a16="http://schemas.microsoft.com/office/drawing/2014/main" id="{73DAF86E-0D3D-D13C-FAF9-2E850AB6DE63}"/>
              </a:ext>
            </a:extLst>
          </p:cNvPr>
          <p:cNvPicPr>
            <a:picLocks noChangeAspect="1"/>
          </p:cNvPicPr>
          <p:nvPr/>
        </p:nvPicPr>
        <p:blipFill rotWithShape="1">
          <a:blip r:embed="rId2">
            <a:extLst>
              <a:ext uri="{28A0092B-C50C-407E-A947-70E740481C1C}">
                <a14:useLocalDpi xmlns:a14="http://schemas.microsoft.com/office/drawing/2010/main" val="0"/>
              </a:ext>
            </a:extLst>
          </a:blip>
          <a:srcRect l="2244"/>
          <a:stretch/>
        </p:blipFill>
        <p:spPr>
          <a:xfrm>
            <a:off x="7722636" y="0"/>
            <a:ext cx="4469363" cy="6858000"/>
          </a:xfrm>
          <a:prstGeom prst="rect">
            <a:avLst/>
          </a:prstGeom>
        </p:spPr>
      </p:pic>
      <p:sp>
        <p:nvSpPr>
          <p:cNvPr id="9" name="Content Placeholder 5">
            <a:extLst>
              <a:ext uri="{FF2B5EF4-FFF2-40B4-BE49-F238E27FC236}">
                <a16:creationId xmlns:a16="http://schemas.microsoft.com/office/drawing/2014/main" id="{8CBA5705-9996-4D4E-9CB6-44262CD6DE43}"/>
              </a:ext>
            </a:extLst>
          </p:cNvPr>
          <p:cNvSpPr>
            <a:spLocks noGrp="1"/>
          </p:cNvSpPr>
          <p:nvPr>
            <p:ph idx="1"/>
          </p:nvPr>
        </p:nvSpPr>
        <p:spPr>
          <a:xfrm>
            <a:off x="213360" y="1501160"/>
            <a:ext cx="7509276" cy="4507754"/>
          </a:xfrm>
        </p:spPr>
        <p:txBody>
          <a:bodyPr>
            <a:noAutofit/>
          </a:bodyPr>
          <a:lstStyle/>
          <a:p>
            <a:pPr>
              <a:lnSpc>
                <a:spcPct val="170000"/>
              </a:lnSpc>
              <a:spcBef>
                <a:spcPts val="600"/>
              </a:spcBef>
              <a:spcAft>
                <a:spcPts val="600"/>
              </a:spcAft>
            </a:pPr>
            <a:r>
              <a:rPr lang="en-US" sz="1600" dirty="0"/>
              <a:t>The suspects appears to have been following two women.</a:t>
            </a:r>
          </a:p>
          <a:p>
            <a:pPr>
              <a:lnSpc>
                <a:spcPct val="170000"/>
              </a:lnSpc>
              <a:spcBef>
                <a:spcPts val="600"/>
              </a:spcBef>
              <a:spcAft>
                <a:spcPts val="600"/>
              </a:spcAft>
            </a:pPr>
            <a:r>
              <a:rPr lang="en-US" sz="1600" dirty="0"/>
              <a:t>The women appear to be the daughters of a men named John and Ted.</a:t>
            </a:r>
          </a:p>
          <a:p>
            <a:pPr>
              <a:lnSpc>
                <a:spcPct val="170000"/>
              </a:lnSpc>
              <a:spcBef>
                <a:spcPts val="600"/>
              </a:spcBef>
              <a:spcAft>
                <a:spcPts val="600"/>
              </a:spcAft>
            </a:pPr>
            <a:r>
              <a:rPr lang="en-US" sz="1600" dirty="0"/>
              <a:t>There is evidence of extortion being made regarding the safety of this woman if payment is not received</a:t>
            </a:r>
          </a:p>
          <a:p>
            <a:pPr marL="0" indent="0">
              <a:lnSpc>
                <a:spcPct val="170000"/>
              </a:lnSpc>
              <a:spcBef>
                <a:spcPts val="600"/>
              </a:spcBef>
              <a:spcAft>
                <a:spcPts val="600"/>
              </a:spcAft>
              <a:buNone/>
            </a:pPr>
            <a:endParaRPr lang="en-US" sz="1600" dirty="0"/>
          </a:p>
          <a:p>
            <a:pPr marL="0" indent="0">
              <a:lnSpc>
                <a:spcPct val="170000"/>
              </a:lnSpc>
              <a:spcBef>
                <a:spcPts val="600"/>
              </a:spcBef>
              <a:spcAft>
                <a:spcPts val="600"/>
              </a:spcAft>
              <a:buNone/>
            </a:pPr>
            <a:r>
              <a:rPr lang="en-US" sz="1600" dirty="0"/>
              <a:t>Do you think this is enough to make a solid case?</a:t>
            </a:r>
          </a:p>
          <a:p>
            <a:pPr marL="0" indent="0">
              <a:lnSpc>
                <a:spcPct val="170000"/>
              </a:lnSpc>
              <a:spcBef>
                <a:spcPts val="600"/>
              </a:spcBef>
              <a:spcAft>
                <a:spcPts val="600"/>
              </a:spcAft>
              <a:buNone/>
            </a:pPr>
            <a:r>
              <a:rPr lang="en-US" sz="1600" dirty="0"/>
              <a:t>Do you think there might be additional evidence to be found from further analysis of the disk image?</a:t>
            </a:r>
          </a:p>
        </p:txBody>
      </p:sp>
      <p:pic>
        <p:nvPicPr>
          <p:cNvPr id="3" name="Picture 2" descr="Police car red lights in night time">
            <a:extLst>
              <a:ext uri="{FF2B5EF4-FFF2-40B4-BE49-F238E27FC236}">
                <a16:creationId xmlns:a16="http://schemas.microsoft.com/office/drawing/2014/main" id="{59DE1119-A412-09D4-9403-0485D97A65B4}"/>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r="23716"/>
          <a:stretch/>
        </p:blipFill>
        <p:spPr>
          <a:xfrm>
            <a:off x="7722637" y="0"/>
            <a:ext cx="4469364" cy="6858000"/>
          </a:xfrm>
          <a:prstGeom prst="rect">
            <a:avLst/>
          </a:prstGeom>
        </p:spPr>
      </p:pic>
    </p:spTree>
    <p:extLst>
      <p:ext uri="{BB962C8B-B14F-4D97-AF65-F5344CB8AC3E}">
        <p14:creationId xmlns:p14="http://schemas.microsoft.com/office/powerpoint/2010/main" val="132314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p:txBody>
          <a:bodyPr/>
          <a:lstStyle/>
          <a:p>
            <a:r>
              <a:rPr lang="en-US" dirty="0"/>
              <a:t>Anti-forensics</a:t>
            </a:r>
          </a:p>
        </p:txBody>
      </p:sp>
      <p:pic>
        <p:nvPicPr>
          <p:cNvPr id="2" name="Picture 1" descr="People collaborating at computer">
            <a:extLst>
              <a:ext uri="{FF2B5EF4-FFF2-40B4-BE49-F238E27FC236}">
                <a16:creationId xmlns:a16="http://schemas.microsoft.com/office/drawing/2014/main" id="{73DAF86E-0D3D-D13C-FAF9-2E850AB6DE63}"/>
              </a:ext>
            </a:extLst>
          </p:cNvPr>
          <p:cNvPicPr>
            <a:picLocks noChangeAspect="1"/>
          </p:cNvPicPr>
          <p:nvPr/>
        </p:nvPicPr>
        <p:blipFill rotWithShape="1">
          <a:blip r:embed="rId2">
            <a:extLst>
              <a:ext uri="{28A0092B-C50C-407E-A947-70E740481C1C}">
                <a14:useLocalDpi xmlns:a14="http://schemas.microsoft.com/office/drawing/2010/main" val="0"/>
              </a:ext>
            </a:extLst>
          </a:blip>
          <a:srcRect l="2244"/>
          <a:stretch/>
        </p:blipFill>
        <p:spPr>
          <a:xfrm>
            <a:off x="7722636" y="0"/>
            <a:ext cx="4469363" cy="6858000"/>
          </a:xfrm>
          <a:prstGeom prst="rect">
            <a:avLst/>
          </a:prstGeom>
        </p:spPr>
      </p:pic>
      <p:sp>
        <p:nvSpPr>
          <p:cNvPr id="9" name="Content Placeholder 5">
            <a:extLst>
              <a:ext uri="{FF2B5EF4-FFF2-40B4-BE49-F238E27FC236}">
                <a16:creationId xmlns:a16="http://schemas.microsoft.com/office/drawing/2014/main" id="{8CBA5705-9996-4D4E-9CB6-44262CD6DE43}"/>
              </a:ext>
            </a:extLst>
          </p:cNvPr>
          <p:cNvSpPr>
            <a:spLocks noGrp="1"/>
          </p:cNvSpPr>
          <p:nvPr>
            <p:ph idx="1"/>
          </p:nvPr>
        </p:nvSpPr>
        <p:spPr>
          <a:xfrm>
            <a:off x="213360" y="1501160"/>
            <a:ext cx="7509276" cy="4507754"/>
          </a:xfrm>
        </p:spPr>
        <p:txBody>
          <a:bodyPr>
            <a:noAutofit/>
          </a:bodyPr>
          <a:lstStyle/>
          <a:p>
            <a:pPr marL="0" indent="0">
              <a:lnSpc>
                <a:spcPct val="170000"/>
              </a:lnSpc>
              <a:spcBef>
                <a:spcPts val="600"/>
              </a:spcBef>
              <a:spcAft>
                <a:spcPts val="600"/>
              </a:spcAft>
              <a:buNone/>
            </a:pPr>
            <a:r>
              <a:rPr lang="en-US" sz="1600" dirty="0"/>
              <a:t>In scenarios where the potential criminal is aware of digital forensics, they may take steps to conceal data or prevent an investigation from being able to produce evidence.</a:t>
            </a:r>
          </a:p>
          <a:p>
            <a:pPr marL="0" indent="0">
              <a:lnSpc>
                <a:spcPct val="170000"/>
              </a:lnSpc>
              <a:spcBef>
                <a:spcPts val="600"/>
              </a:spcBef>
              <a:spcAft>
                <a:spcPts val="600"/>
              </a:spcAft>
              <a:buNone/>
            </a:pPr>
            <a:endParaRPr lang="en-US" sz="1600" dirty="0"/>
          </a:p>
          <a:p>
            <a:pPr marL="0" indent="0">
              <a:buNone/>
            </a:pPr>
            <a:r>
              <a:rPr lang="en-US" sz="1600" dirty="0"/>
              <a:t>Examples of anti-forensics:</a:t>
            </a:r>
          </a:p>
          <a:p>
            <a:pPr marL="0" indent="0">
              <a:buNone/>
            </a:pPr>
            <a:endParaRPr lang="en-US" sz="1600" dirty="0"/>
          </a:p>
          <a:p>
            <a:pPr>
              <a:spcBef>
                <a:spcPts val="600"/>
              </a:spcBef>
              <a:spcAft>
                <a:spcPts val="600"/>
              </a:spcAft>
            </a:pPr>
            <a:r>
              <a:rPr lang="en-US" sz="1600" dirty="0"/>
              <a:t>Artifact wiping – removing files and data from the system forensically</a:t>
            </a:r>
          </a:p>
          <a:p>
            <a:pPr>
              <a:spcBef>
                <a:spcPts val="600"/>
              </a:spcBef>
              <a:spcAft>
                <a:spcPts val="600"/>
              </a:spcAft>
            </a:pPr>
            <a:r>
              <a:rPr lang="en-US" sz="1600" dirty="0"/>
              <a:t>Encryption – making the data unreadable without the key</a:t>
            </a:r>
          </a:p>
          <a:p>
            <a:pPr>
              <a:spcBef>
                <a:spcPts val="600"/>
              </a:spcBef>
              <a:spcAft>
                <a:spcPts val="600"/>
              </a:spcAft>
            </a:pPr>
            <a:r>
              <a:rPr lang="en-US" sz="1600" dirty="0"/>
              <a:t>Steganography – hiding secret information in a manner where it is difficult to establish it’s even present</a:t>
            </a:r>
          </a:p>
          <a:p>
            <a:endParaRPr lang="en-US" sz="1600" dirty="0"/>
          </a:p>
        </p:txBody>
      </p:sp>
      <p:pic>
        <p:nvPicPr>
          <p:cNvPr id="4" name="Picture 3" descr="Programming data on computer monitor">
            <a:extLst>
              <a:ext uri="{FF2B5EF4-FFF2-40B4-BE49-F238E27FC236}">
                <a16:creationId xmlns:a16="http://schemas.microsoft.com/office/drawing/2014/main" id="{9222E3EE-7940-5A81-3726-E7C8AF32E4B5}"/>
              </a:ext>
            </a:extLst>
          </p:cNvPr>
          <p:cNvPicPr>
            <a:picLocks noChangeAspect="1"/>
          </p:cNvPicPr>
          <p:nvPr/>
        </p:nvPicPr>
        <p:blipFill rotWithShape="1">
          <a:blip r:embed="rId3">
            <a:extLst>
              <a:ext uri="{28A0092B-C50C-407E-A947-70E740481C1C}">
                <a14:useLocalDpi xmlns:a14="http://schemas.microsoft.com/office/drawing/2010/main" val="0"/>
              </a:ext>
            </a:extLst>
          </a:blip>
          <a:srcRect l="25536" r="31029"/>
          <a:stretch/>
        </p:blipFill>
        <p:spPr>
          <a:xfrm>
            <a:off x="7722636" y="2"/>
            <a:ext cx="4469363" cy="6858000"/>
          </a:xfrm>
          <a:prstGeom prst="rect">
            <a:avLst/>
          </a:prstGeom>
        </p:spPr>
      </p:pic>
    </p:spTree>
    <p:extLst>
      <p:ext uri="{BB962C8B-B14F-4D97-AF65-F5344CB8AC3E}">
        <p14:creationId xmlns:p14="http://schemas.microsoft.com/office/powerpoint/2010/main" val="1035463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2345634"/>
            <a:ext cx="12191999" cy="1721541"/>
          </a:xfrm>
        </p:spPr>
        <p:txBody>
          <a:bodyPr>
            <a:normAutofit/>
          </a:bodyPr>
          <a:lstStyle/>
          <a:p>
            <a:br>
              <a:rPr lang="en-US" sz="5400" b="1" dirty="0">
                <a:cs typeface="Calibri Light"/>
              </a:rPr>
            </a:br>
            <a:r>
              <a:rPr lang="en-US" sz="5400" dirty="0">
                <a:cs typeface="Calibri Light"/>
              </a:rPr>
              <a:t>Any Questions?</a:t>
            </a:r>
            <a:endParaRPr lang="en-US" sz="5400" b="1" dirty="0"/>
          </a:p>
        </p:txBody>
      </p:sp>
      <p:sp>
        <p:nvSpPr>
          <p:cNvPr id="3" name="Subtitle 2"/>
          <p:cNvSpPr>
            <a:spLocks noGrp="1"/>
          </p:cNvSpPr>
          <p:nvPr>
            <p:ph type="subTitle" idx="1"/>
          </p:nvPr>
        </p:nvSpPr>
        <p:spPr>
          <a:xfrm>
            <a:off x="0" y="4067175"/>
            <a:ext cx="12191999" cy="979902"/>
          </a:xfrm>
        </p:spPr>
        <p:txBody>
          <a:bodyPr>
            <a:normAutofit/>
          </a:bodyPr>
          <a:lstStyle/>
          <a:p>
            <a:r>
              <a:rPr lang="en-US" b="1" dirty="0">
                <a:solidFill>
                  <a:schemeClr val="accent4">
                    <a:lumMod val="60000"/>
                    <a:lumOff val="40000"/>
                  </a:schemeClr>
                </a:solidFill>
              </a:rPr>
              <a:t>Thank You</a:t>
            </a:r>
          </a:p>
        </p:txBody>
      </p:sp>
    </p:spTree>
    <p:extLst>
      <p:ext uri="{BB962C8B-B14F-4D97-AF65-F5344CB8AC3E}">
        <p14:creationId xmlns:p14="http://schemas.microsoft.com/office/powerpoint/2010/main" val="4557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What is Cybercrime?</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fontScale="85000" lnSpcReduction="10000"/>
          </a:bodyPr>
          <a:lstStyle/>
          <a:p>
            <a:pPr marL="0" indent="0">
              <a:lnSpc>
                <a:spcPct val="150000"/>
              </a:lnSpc>
              <a:spcBef>
                <a:spcPts val="600"/>
              </a:spcBef>
              <a:spcAft>
                <a:spcPts val="600"/>
              </a:spcAft>
              <a:buNone/>
            </a:pPr>
            <a:r>
              <a:rPr lang="en-US" sz="2400" dirty="0"/>
              <a:t>The UK Government defines Cybercrime as</a:t>
            </a:r>
            <a:r>
              <a:rPr lang="en-US" dirty="0"/>
              <a:t>:</a:t>
            </a:r>
          </a:p>
          <a:p>
            <a:pPr algn="l">
              <a:lnSpc>
                <a:spcPct val="150000"/>
              </a:lnSpc>
              <a:spcBef>
                <a:spcPts val="600"/>
              </a:spcBef>
              <a:spcAft>
                <a:spcPts val="600"/>
              </a:spcAft>
              <a:buFont typeface="Arial" panose="020B0604020202020204" pitchFamily="34" charset="0"/>
              <a:buChar char="•"/>
            </a:pPr>
            <a:r>
              <a:rPr lang="en-GB" sz="2000" b="1" i="0" dirty="0">
                <a:effectLst/>
                <a:latin typeface="+mn-lt"/>
              </a:rPr>
              <a:t>Cyber-dependent crimes</a:t>
            </a:r>
            <a:r>
              <a:rPr lang="en-GB" sz="2000" b="0" i="0" dirty="0">
                <a:effectLst/>
                <a:latin typeface="+mn-lt"/>
              </a:rPr>
              <a:t> - crimes that can be committed only through the use of Information and Communications Technology (‘ICT’) devices, where the devices are both the tool for committing the crime, and the target of the crime (e.g. developing and propagating malware for financial gain, hacking to steal, damage, distort or destroy data and/or network or activity).</a:t>
            </a:r>
          </a:p>
          <a:p>
            <a:pPr algn="l">
              <a:lnSpc>
                <a:spcPct val="150000"/>
              </a:lnSpc>
              <a:spcBef>
                <a:spcPts val="600"/>
              </a:spcBef>
              <a:spcAft>
                <a:spcPts val="600"/>
              </a:spcAft>
              <a:buFont typeface="Arial" panose="020B0604020202020204" pitchFamily="34" charset="0"/>
              <a:buChar char="•"/>
            </a:pPr>
            <a:r>
              <a:rPr lang="en-GB" sz="2000" b="1" i="0" dirty="0">
                <a:effectLst/>
                <a:latin typeface="+mn-lt"/>
              </a:rPr>
              <a:t>Cyber-enabled crimes </a:t>
            </a:r>
            <a:r>
              <a:rPr lang="en-GB" sz="2000" b="0" i="0" dirty="0">
                <a:effectLst/>
                <a:latin typeface="+mn-lt"/>
              </a:rPr>
              <a:t>- traditional crimes which can be increased in scale or reach by the use of computers, computer networks or other forms of ICT (such as cyber-enabled fraud and data theft).</a:t>
            </a:r>
          </a:p>
          <a:p>
            <a:pPr marL="0" indent="0">
              <a:buNone/>
            </a:pPr>
            <a:endParaRPr lang="en-US" dirty="0"/>
          </a:p>
        </p:txBody>
      </p:sp>
      <p:pic>
        <p:nvPicPr>
          <p:cNvPr id="3" name="Picture 2" descr="A finger pointing on a tablet with green neon lights">
            <a:extLst>
              <a:ext uri="{FF2B5EF4-FFF2-40B4-BE49-F238E27FC236}">
                <a16:creationId xmlns:a16="http://schemas.microsoft.com/office/drawing/2014/main" id="{6210800C-FE6A-1D48-7D70-56BE14D6C46B}"/>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sp>
        <p:nvSpPr>
          <p:cNvPr id="4" name="TextBox 3">
            <a:extLst>
              <a:ext uri="{FF2B5EF4-FFF2-40B4-BE49-F238E27FC236}">
                <a16:creationId xmlns:a16="http://schemas.microsoft.com/office/drawing/2014/main" id="{49A17DD7-58ED-BF15-15BC-8264036715F3}"/>
              </a:ext>
            </a:extLst>
          </p:cNvPr>
          <p:cNvSpPr txBox="1"/>
          <p:nvPr/>
        </p:nvSpPr>
        <p:spPr>
          <a:xfrm>
            <a:off x="191193" y="6442745"/>
            <a:ext cx="4707978" cy="246221"/>
          </a:xfrm>
          <a:prstGeom prst="rect">
            <a:avLst/>
          </a:prstGeom>
          <a:noFill/>
        </p:spPr>
        <p:txBody>
          <a:bodyPr wrap="square" rtlCol="0">
            <a:spAutoFit/>
          </a:bodyPr>
          <a:lstStyle/>
          <a:p>
            <a:r>
              <a:rPr lang="en-GB" sz="1000" dirty="0">
                <a:solidFill>
                  <a:schemeClr val="bg1"/>
                </a:solidFill>
              </a:rPr>
              <a:t>Source: https://www.cps.gov.uk/legal-guidance/cybercrime-prosecution-guidance</a:t>
            </a:r>
          </a:p>
        </p:txBody>
      </p:sp>
    </p:spTree>
    <p:extLst>
      <p:ext uri="{BB962C8B-B14F-4D97-AF65-F5344CB8AC3E}">
        <p14:creationId xmlns:p14="http://schemas.microsoft.com/office/powerpoint/2010/main" val="401934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How do we deal with Cybercrime?</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776555" y="1593628"/>
            <a:ext cx="6586057" cy="4351338"/>
          </a:xfrm>
        </p:spPr>
        <p:txBody>
          <a:bodyPr>
            <a:normAutofit fontScale="92500" lnSpcReduction="10000"/>
          </a:bodyPr>
          <a:lstStyle/>
          <a:p>
            <a:pPr marL="0" indent="0">
              <a:buNone/>
            </a:pPr>
            <a:r>
              <a:rPr lang="en-GB" sz="2400" b="1" dirty="0"/>
              <a:t>Digital Forensic Investigation</a:t>
            </a:r>
          </a:p>
          <a:p>
            <a:pPr marL="0" indent="0">
              <a:buNone/>
            </a:pPr>
            <a:endParaRPr lang="en-GB" sz="1000" b="1" dirty="0"/>
          </a:p>
          <a:p>
            <a:pPr marL="0" indent="0">
              <a:lnSpc>
                <a:spcPct val="150000"/>
              </a:lnSpc>
              <a:spcBef>
                <a:spcPts val="600"/>
              </a:spcBef>
              <a:spcAft>
                <a:spcPts val="600"/>
              </a:spcAft>
              <a:buNone/>
            </a:pPr>
            <a:r>
              <a:rPr lang="en-GB" sz="2200" dirty="0"/>
              <a:t>“The use of scientifically derived and proven methods toward the preservation, collection, validation, identification, analysis, interpretation, documentation and presentation of digital evidence derived from digital sources for the purpose of facilitating or furthering the reconstruction of events found to be criminal or helping to anticipate unauthorized actions shown to be disruptive to planned operations.”</a:t>
            </a:r>
          </a:p>
          <a:p>
            <a:pPr marL="0" indent="0">
              <a:buNone/>
            </a:pPr>
            <a:endParaRPr lang="en-GB" dirty="0"/>
          </a:p>
          <a:p>
            <a:pPr marL="0" indent="0">
              <a:buNone/>
            </a:pPr>
            <a:endParaRPr lang="en-US" dirty="0"/>
          </a:p>
        </p:txBody>
      </p:sp>
      <p:sp>
        <p:nvSpPr>
          <p:cNvPr id="2" name="TextBox 1">
            <a:extLst>
              <a:ext uri="{FF2B5EF4-FFF2-40B4-BE49-F238E27FC236}">
                <a16:creationId xmlns:a16="http://schemas.microsoft.com/office/drawing/2014/main" id="{124DB829-A82D-47E6-57A3-119B15EE702A}"/>
              </a:ext>
            </a:extLst>
          </p:cNvPr>
          <p:cNvSpPr txBox="1"/>
          <p:nvPr/>
        </p:nvSpPr>
        <p:spPr>
          <a:xfrm>
            <a:off x="776555" y="6369764"/>
            <a:ext cx="4707978" cy="246221"/>
          </a:xfrm>
          <a:prstGeom prst="rect">
            <a:avLst/>
          </a:prstGeom>
          <a:noFill/>
        </p:spPr>
        <p:txBody>
          <a:bodyPr wrap="square" rtlCol="0">
            <a:spAutoFit/>
          </a:bodyPr>
          <a:lstStyle/>
          <a:p>
            <a:pPr marL="0" indent="0">
              <a:buNone/>
            </a:pPr>
            <a:r>
              <a:rPr lang="en-GB" sz="1000" dirty="0">
                <a:solidFill>
                  <a:schemeClr val="bg1"/>
                </a:solidFill>
              </a:rPr>
              <a:t>Source:  Digital Forensic Research Workshop (DFRWS), 2001 </a:t>
            </a:r>
          </a:p>
        </p:txBody>
      </p:sp>
      <p:pic>
        <p:nvPicPr>
          <p:cNvPr id="3" name="Picture 2" descr="A finger pointing on a tablet with green neon lights">
            <a:extLst>
              <a:ext uri="{FF2B5EF4-FFF2-40B4-BE49-F238E27FC236}">
                <a16:creationId xmlns:a16="http://schemas.microsoft.com/office/drawing/2014/main" id="{8CC31878-6B79-1163-B2FF-EFF3FE3B936E}"/>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pic>
        <p:nvPicPr>
          <p:cNvPr id="7" name="Picture 6" descr="Police car red lights in night time">
            <a:extLst>
              <a:ext uri="{FF2B5EF4-FFF2-40B4-BE49-F238E27FC236}">
                <a16:creationId xmlns:a16="http://schemas.microsoft.com/office/drawing/2014/main" id="{93E512F2-8EF1-71FD-5EB6-E5DADBFD78C1}"/>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r="23716"/>
          <a:stretch/>
        </p:blipFill>
        <p:spPr>
          <a:xfrm>
            <a:off x="7722637" y="0"/>
            <a:ext cx="4469364" cy="6858000"/>
          </a:xfrm>
          <a:prstGeom prst="rect">
            <a:avLst/>
          </a:prstGeom>
        </p:spPr>
      </p:pic>
    </p:spTree>
    <p:extLst>
      <p:ext uri="{BB962C8B-B14F-4D97-AF65-F5344CB8AC3E}">
        <p14:creationId xmlns:p14="http://schemas.microsoft.com/office/powerpoint/2010/main" val="89710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CAC1BF55-CF32-878C-DBA3-F5C879CA4771}"/>
              </a:ext>
            </a:extLst>
          </p:cNvPr>
          <p:cNvGraphicFramePr/>
          <p:nvPr>
            <p:extLst>
              <p:ext uri="{D42A27DB-BD31-4B8C-83A1-F6EECF244321}">
                <p14:modId xmlns:p14="http://schemas.microsoft.com/office/powerpoint/2010/main" val="1756064413"/>
              </p:ext>
            </p:extLst>
          </p:nvPr>
        </p:nvGraphicFramePr>
        <p:xfrm>
          <a:off x="2032000" y="1409350"/>
          <a:ext cx="8128000" cy="4728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4">
            <a:extLst>
              <a:ext uri="{FF2B5EF4-FFF2-40B4-BE49-F238E27FC236}">
                <a16:creationId xmlns:a16="http://schemas.microsoft.com/office/drawing/2014/main" id="{BBCBEC79-8CB2-3663-AC8D-5771F662BD16}"/>
              </a:ext>
            </a:extLst>
          </p:cNvPr>
          <p:cNvSpPr txBox="1">
            <a:spLocks/>
          </p:cNvSpPr>
          <p:nvPr/>
        </p:nvSpPr>
        <p:spPr>
          <a:xfrm>
            <a:off x="191194" y="365126"/>
            <a:ext cx="7531444" cy="809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a:lstStyle>
          <a:p>
            <a:r>
              <a:rPr lang="en-US" sz="3200" dirty="0"/>
              <a:t>Forensic Process</a:t>
            </a:r>
          </a:p>
        </p:txBody>
      </p:sp>
    </p:spTree>
    <p:extLst>
      <p:ext uri="{BB962C8B-B14F-4D97-AF65-F5344CB8AC3E}">
        <p14:creationId xmlns:p14="http://schemas.microsoft.com/office/powerpoint/2010/main" val="350156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ople collaborating at computer">
            <a:extLst>
              <a:ext uri="{FF2B5EF4-FFF2-40B4-BE49-F238E27FC236}">
                <a16:creationId xmlns:a16="http://schemas.microsoft.com/office/drawing/2014/main" id="{4DFE657F-71A4-B2B9-A0A7-93875337FA81}"/>
              </a:ext>
            </a:extLst>
          </p:cNvPr>
          <p:cNvPicPr>
            <a:picLocks noChangeAspect="1"/>
          </p:cNvPicPr>
          <p:nvPr/>
        </p:nvPicPr>
        <p:blipFill rotWithShape="1">
          <a:blip r:embed="rId2">
            <a:extLst>
              <a:ext uri="{28A0092B-C50C-407E-A947-70E740481C1C}">
                <a14:useLocalDpi xmlns:a14="http://schemas.microsoft.com/office/drawing/2010/main" val="0"/>
              </a:ext>
            </a:extLst>
          </a:blip>
          <a:srcRect l="2244"/>
          <a:stretch/>
        </p:blipFill>
        <p:spPr>
          <a:xfrm>
            <a:off x="7722636" y="0"/>
            <a:ext cx="4469363" cy="6858000"/>
          </a:xfrm>
          <a:prstGeom prst="rect">
            <a:avLst/>
          </a:prstGeom>
        </p:spPr>
      </p:pic>
      <p:sp>
        <p:nvSpPr>
          <p:cNvPr id="23554" name="Rectangle 3"/>
          <p:cNvSpPr>
            <a:spLocks noGrp="1" noChangeArrowheads="1"/>
          </p:cNvSpPr>
          <p:nvPr>
            <p:ph type="body" idx="1"/>
          </p:nvPr>
        </p:nvSpPr>
        <p:spPr>
          <a:xfrm>
            <a:off x="254262" y="1690688"/>
            <a:ext cx="7468374" cy="4672790"/>
          </a:xfrm>
        </p:spPr>
        <p:txBody>
          <a:bodyPr>
            <a:normAutofit fontScale="92500" lnSpcReduction="10000"/>
          </a:bodyPr>
          <a:lstStyle/>
          <a:p>
            <a:pPr>
              <a:lnSpc>
                <a:spcPct val="160000"/>
              </a:lnSpc>
              <a:spcBef>
                <a:spcPts val="600"/>
              </a:spcBef>
              <a:spcAft>
                <a:spcPts val="600"/>
              </a:spcAft>
            </a:pPr>
            <a:r>
              <a:rPr lang="en-US" dirty="0"/>
              <a:t>Preservation of data is essential</a:t>
            </a:r>
          </a:p>
          <a:p>
            <a:pPr lvl="1">
              <a:lnSpc>
                <a:spcPct val="160000"/>
              </a:lnSpc>
              <a:spcBef>
                <a:spcPts val="600"/>
              </a:spcBef>
              <a:spcAft>
                <a:spcPts val="600"/>
              </a:spcAft>
            </a:pPr>
            <a:r>
              <a:rPr lang="en-US" dirty="0"/>
              <a:t>Cloning suspect hard drive to an image file</a:t>
            </a:r>
          </a:p>
          <a:p>
            <a:pPr>
              <a:lnSpc>
                <a:spcPct val="160000"/>
              </a:lnSpc>
              <a:spcBef>
                <a:spcPts val="600"/>
              </a:spcBef>
              <a:spcAft>
                <a:spcPts val="600"/>
              </a:spcAft>
            </a:pPr>
            <a:r>
              <a:rPr lang="en-US" dirty="0"/>
              <a:t>Hardware write blocker</a:t>
            </a:r>
          </a:p>
          <a:p>
            <a:pPr lvl="1">
              <a:lnSpc>
                <a:spcPct val="160000"/>
              </a:lnSpc>
              <a:spcBef>
                <a:spcPts val="600"/>
              </a:spcBef>
              <a:spcAft>
                <a:spcPts val="600"/>
              </a:spcAft>
            </a:pPr>
            <a:r>
              <a:rPr lang="en-US" dirty="0"/>
              <a:t>Ensure that no new data is written to a suspect drive</a:t>
            </a:r>
          </a:p>
          <a:p>
            <a:pPr>
              <a:lnSpc>
                <a:spcPct val="160000"/>
              </a:lnSpc>
              <a:spcBef>
                <a:spcPts val="600"/>
              </a:spcBef>
              <a:spcAft>
                <a:spcPts val="600"/>
              </a:spcAft>
            </a:pPr>
            <a:r>
              <a:rPr lang="en-US" dirty="0"/>
              <a:t>Documentation and chain of custody</a:t>
            </a:r>
          </a:p>
          <a:p>
            <a:pPr lvl="1">
              <a:lnSpc>
                <a:spcPct val="160000"/>
              </a:lnSpc>
              <a:spcBef>
                <a:spcPts val="600"/>
              </a:spcBef>
              <a:spcAft>
                <a:spcPts val="600"/>
              </a:spcAft>
            </a:pPr>
            <a:r>
              <a:rPr lang="en-US" dirty="0"/>
              <a:t>Written records of each process followed and who carried out tasks involved.</a:t>
            </a:r>
          </a:p>
        </p:txBody>
      </p:sp>
      <p:sp>
        <p:nvSpPr>
          <p:cNvPr id="3" name="Title 2">
            <a:extLst>
              <a:ext uri="{FF2B5EF4-FFF2-40B4-BE49-F238E27FC236}">
                <a16:creationId xmlns:a16="http://schemas.microsoft.com/office/drawing/2014/main" id="{6670FFC5-F79F-958E-898D-4497E0CB37C9}"/>
              </a:ext>
            </a:extLst>
          </p:cNvPr>
          <p:cNvSpPr>
            <a:spLocks noGrp="1"/>
          </p:cNvSpPr>
          <p:nvPr>
            <p:ph type="title"/>
          </p:nvPr>
        </p:nvSpPr>
        <p:spPr/>
        <p:txBody>
          <a:bodyPr/>
          <a:lstStyle/>
          <a:p>
            <a:r>
              <a:rPr lang="en-GB" dirty="0"/>
              <a:t>Acquisition</a:t>
            </a:r>
          </a:p>
        </p:txBody>
      </p:sp>
      <p:pic>
        <p:nvPicPr>
          <p:cNvPr id="2" name="Picture 1" descr="A black electronic device with wires connected to it&#10;&#10;Description automatically generated">
            <a:extLst>
              <a:ext uri="{FF2B5EF4-FFF2-40B4-BE49-F238E27FC236}">
                <a16:creationId xmlns:a16="http://schemas.microsoft.com/office/drawing/2014/main" id="{46877066-803D-3846-2B2A-0F26B0586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5174" y="494522"/>
            <a:ext cx="3444888" cy="1751638"/>
          </a:xfrm>
          <a:prstGeom prst="rect">
            <a:avLst/>
          </a:prstGeom>
          <a:ln>
            <a:noFill/>
          </a:ln>
          <a:effectLst>
            <a:softEdge rad="112500"/>
          </a:effectLst>
        </p:spPr>
      </p:pic>
      <p:pic>
        <p:nvPicPr>
          <p:cNvPr id="4" name="Picture 3" descr="A close-up of a computer&#10;&#10;Description automatically generated">
            <a:extLst>
              <a:ext uri="{FF2B5EF4-FFF2-40B4-BE49-F238E27FC236}">
                <a16:creationId xmlns:a16="http://schemas.microsoft.com/office/drawing/2014/main" id="{6A0FEBF3-0D4D-7E6C-0B9A-3632446CF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5174" y="4067012"/>
            <a:ext cx="3592565" cy="2296466"/>
          </a:xfrm>
          <a:prstGeom prst="rect">
            <a:avLst/>
          </a:prstGeom>
          <a:ln>
            <a:noFill/>
          </a:ln>
          <a:effectLst>
            <a:softEdge rad="112500"/>
          </a:effectLst>
        </p:spPr>
      </p:pic>
    </p:spTree>
    <p:extLst>
      <p:ext uri="{BB962C8B-B14F-4D97-AF65-F5344CB8AC3E}">
        <p14:creationId xmlns:p14="http://schemas.microsoft.com/office/powerpoint/2010/main" val="2448931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p:txBody>
          <a:bodyPr/>
          <a:lstStyle/>
          <a:p>
            <a:r>
              <a:rPr lang="en-US" dirty="0"/>
              <a:t>Forensic Analysis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191193" y="1501159"/>
            <a:ext cx="7531445" cy="4704431"/>
          </a:xfrm>
        </p:spPr>
        <p:txBody>
          <a:bodyPr>
            <a:normAutofit fontScale="77500" lnSpcReduction="20000"/>
          </a:bodyPr>
          <a:lstStyle/>
          <a:p>
            <a:pPr>
              <a:lnSpc>
                <a:spcPct val="160000"/>
              </a:lnSpc>
              <a:spcBef>
                <a:spcPts val="600"/>
              </a:spcBef>
              <a:spcAft>
                <a:spcPts val="600"/>
              </a:spcAft>
            </a:pPr>
            <a:r>
              <a:rPr lang="en-US" sz="2800" b="1" dirty="0"/>
              <a:t>Dead analysis </a:t>
            </a:r>
          </a:p>
          <a:p>
            <a:pPr lvl="1">
              <a:lnSpc>
                <a:spcPct val="160000"/>
              </a:lnSpc>
              <a:spcBef>
                <a:spcPts val="600"/>
              </a:spcBef>
              <a:spcAft>
                <a:spcPts val="600"/>
              </a:spcAft>
            </a:pPr>
            <a:r>
              <a:rPr lang="en-US" dirty="0"/>
              <a:t>Examination of the suspect machine in a non-booted fashion.</a:t>
            </a:r>
          </a:p>
          <a:p>
            <a:pPr lvl="1">
              <a:lnSpc>
                <a:spcPct val="160000"/>
              </a:lnSpc>
              <a:spcBef>
                <a:spcPts val="600"/>
              </a:spcBef>
              <a:spcAft>
                <a:spcPts val="600"/>
              </a:spcAft>
            </a:pPr>
            <a:r>
              <a:rPr lang="en-US" sz="2400" dirty="0"/>
              <a:t>Use of case management software.</a:t>
            </a:r>
          </a:p>
          <a:p>
            <a:pPr lvl="1">
              <a:lnSpc>
                <a:spcPct val="160000"/>
              </a:lnSpc>
              <a:spcBef>
                <a:spcPts val="600"/>
              </a:spcBef>
              <a:spcAft>
                <a:spcPts val="600"/>
              </a:spcAft>
            </a:pPr>
            <a:r>
              <a:rPr lang="en-US" dirty="0"/>
              <a:t>Conducting operations </a:t>
            </a:r>
            <a:r>
              <a:rPr lang="en-US" sz="2400" dirty="0"/>
              <a:t>on the suspect image or drive without modification.</a:t>
            </a:r>
          </a:p>
          <a:p>
            <a:pPr>
              <a:lnSpc>
                <a:spcPct val="160000"/>
              </a:lnSpc>
              <a:spcBef>
                <a:spcPts val="600"/>
              </a:spcBef>
              <a:spcAft>
                <a:spcPts val="600"/>
              </a:spcAft>
            </a:pPr>
            <a:r>
              <a:rPr lang="en-US" sz="2800" b="1" dirty="0"/>
              <a:t>Live analysis </a:t>
            </a:r>
          </a:p>
          <a:p>
            <a:pPr lvl="1">
              <a:lnSpc>
                <a:spcPct val="160000"/>
              </a:lnSpc>
              <a:spcBef>
                <a:spcPts val="600"/>
              </a:spcBef>
              <a:spcAft>
                <a:spcPts val="600"/>
              </a:spcAft>
            </a:pPr>
            <a:r>
              <a:rPr lang="en-US" dirty="0"/>
              <a:t>Examination of the suspects machine in a booted fashion.</a:t>
            </a:r>
          </a:p>
          <a:p>
            <a:pPr lvl="1">
              <a:lnSpc>
                <a:spcPct val="160000"/>
              </a:lnSpc>
              <a:spcBef>
                <a:spcPts val="600"/>
              </a:spcBef>
              <a:spcAft>
                <a:spcPts val="600"/>
              </a:spcAft>
            </a:pPr>
            <a:r>
              <a:rPr lang="en-US" sz="2400" dirty="0"/>
              <a:t>Useful for understanding how a piece of malware is behaving.</a:t>
            </a:r>
          </a:p>
        </p:txBody>
      </p:sp>
      <p:pic>
        <p:nvPicPr>
          <p:cNvPr id="2" name="Picture 1" descr="A finger pointing on a tablet with green neon lights">
            <a:extLst>
              <a:ext uri="{FF2B5EF4-FFF2-40B4-BE49-F238E27FC236}">
                <a16:creationId xmlns:a16="http://schemas.microsoft.com/office/drawing/2014/main" id="{EC02D300-C07B-03F2-BE26-8F682C8D286A}"/>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spTree>
    <p:extLst>
      <p:ext uri="{BB962C8B-B14F-4D97-AF65-F5344CB8AC3E}">
        <p14:creationId xmlns:p14="http://schemas.microsoft.com/office/powerpoint/2010/main" val="1175113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600" dirty="0"/>
              <a:t>Examination &amp; Analysis</a:t>
            </a:r>
          </a:p>
        </p:txBody>
      </p:sp>
      <p:pic>
        <p:nvPicPr>
          <p:cNvPr id="7" name="Picture 6" descr="A finger pointing on a tablet with green neon lights">
            <a:extLst>
              <a:ext uri="{FF2B5EF4-FFF2-40B4-BE49-F238E27FC236}">
                <a16:creationId xmlns:a16="http://schemas.microsoft.com/office/drawing/2014/main" id="{10A47F2B-548D-6AED-23A6-6385EE8980D9}"/>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pic>
        <p:nvPicPr>
          <p:cNvPr id="4" name="Picture 3" descr="Interior of a laptop computer motherboard">
            <a:extLst>
              <a:ext uri="{FF2B5EF4-FFF2-40B4-BE49-F238E27FC236}">
                <a16:creationId xmlns:a16="http://schemas.microsoft.com/office/drawing/2014/main" id="{5C475551-00B1-E2EC-8B11-5055D9A9B575}"/>
              </a:ext>
            </a:extLst>
          </p:cNvPr>
          <p:cNvPicPr>
            <a:picLocks noChangeAspect="1"/>
          </p:cNvPicPr>
          <p:nvPr/>
        </p:nvPicPr>
        <p:blipFill rotWithShape="1">
          <a:blip r:embed="rId3">
            <a:extLst>
              <a:ext uri="{28A0092B-C50C-407E-A947-70E740481C1C}">
                <a14:useLocalDpi xmlns:a14="http://schemas.microsoft.com/office/drawing/2010/main" val="0"/>
              </a:ext>
            </a:extLst>
          </a:blip>
          <a:srcRect r="55559"/>
          <a:stretch/>
        </p:blipFill>
        <p:spPr>
          <a:xfrm>
            <a:off x="7722637" y="0"/>
            <a:ext cx="4469363" cy="6858000"/>
          </a:xfrm>
          <a:prstGeom prst="rect">
            <a:avLst/>
          </a:prstGeom>
        </p:spPr>
      </p:pic>
      <p:graphicFrame>
        <p:nvGraphicFramePr>
          <p:cNvPr id="11" name="Content Placeholder 3">
            <a:extLst>
              <a:ext uri="{FF2B5EF4-FFF2-40B4-BE49-F238E27FC236}">
                <a16:creationId xmlns:a16="http://schemas.microsoft.com/office/drawing/2014/main" id="{25EDED45-0954-3E94-CB23-A790E5FA2E5C}"/>
              </a:ext>
            </a:extLst>
          </p:cNvPr>
          <p:cNvGraphicFramePr>
            <a:graphicFrameLocks noGrp="1"/>
          </p:cNvGraphicFramePr>
          <p:nvPr>
            <p:ph idx="1"/>
            <p:extLst>
              <p:ext uri="{D42A27DB-BD31-4B8C-83A1-F6EECF244321}">
                <p14:modId xmlns:p14="http://schemas.microsoft.com/office/powerpoint/2010/main" val="3364971988"/>
              </p:ext>
            </p:extLst>
          </p:nvPr>
        </p:nvGraphicFramePr>
        <p:xfrm>
          <a:off x="-344184" y="1600199"/>
          <a:ext cx="8229600" cy="4533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0643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4178893" y="552183"/>
            <a:ext cx="7597212" cy="1612178"/>
          </a:xfrm>
          <a:noFill/>
        </p:spPr>
        <p:txBody>
          <a:bodyPr vert="horz" lIns="91440" tIns="45720" rIns="91440" bIns="45720" rtlCol="0" anchor="b">
            <a:normAutofit/>
          </a:bodyPr>
          <a:lstStyle/>
          <a:p>
            <a:r>
              <a:rPr lang="en-US" sz="5200" dirty="0">
                <a:solidFill>
                  <a:schemeClr val="tx1"/>
                </a:solidFill>
                <a:latin typeface="+mj-lt"/>
                <a:ea typeface="+mj-ea"/>
                <a:cs typeface="+mj-cs"/>
              </a:rPr>
              <a:t>Activity: Autopsy </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4178893" y="2416029"/>
            <a:ext cx="7597212" cy="4194387"/>
          </a:xfrm>
          <a:noFill/>
        </p:spPr>
        <p:txBody>
          <a:bodyPr vert="horz" lIns="91440" tIns="45720" rIns="91440" bIns="45720" rtlCol="0">
            <a:normAutofit/>
          </a:bodyPr>
          <a:lstStyle/>
          <a:p>
            <a:pPr marL="457200" indent="-457200">
              <a:buFont typeface="+mj-lt"/>
              <a:buAutoNum type="arabicPeriod"/>
            </a:pPr>
            <a:r>
              <a:rPr lang="en-US" sz="2000" dirty="0">
                <a:solidFill>
                  <a:schemeClr val="tx1"/>
                </a:solidFill>
                <a:latin typeface="+mn-lt"/>
                <a:ea typeface="+mn-ea"/>
                <a:cs typeface="+mn-cs"/>
              </a:rPr>
              <a:t>Open Autopsy 4.20.0</a:t>
            </a:r>
          </a:p>
          <a:p>
            <a:pPr marL="457200" indent="-457200">
              <a:buFont typeface="+mj-lt"/>
              <a:buAutoNum type="arabicPeriod"/>
            </a:pPr>
            <a:r>
              <a:rPr lang="en-US" sz="2000" dirty="0">
                <a:solidFill>
                  <a:schemeClr val="tx1"/>
                </a:solidFill>
                <a:latin typeface="+mn-lt"/>
                <a:ea typeface="+mn-ea"/>
                <a:cs typeface="+mn-cs"/>
              </a:rPr>
              <a:t>Add a new case.</a:t>
            </a:r>
          </a:p>
          <a:p>
            <a:pPr marL="457200" indent="-457200">
              <a:buFont typeface="+mj-lt"/>
              <a:buAutoNum type="arabicPeriod"/>
            </a:pPr>
            <a:r>
              <a:rPr lang="en-US" sz="2000" dirty="0">
                <a:solidFill>
                  <a:schemeClr val="tx1"/>
                </a:solidFill>
                <a:latin typeface="+mn-lt"/>
                <a:ea typeface="+mn-ea"/>
                <a:cs typeface="+mn-cs"/>
              </a:rPr>
              <a:t>Enter a name for your case and select a base directory, such as in your documents area.</a:t>
            </a:r>
          </a:p>
          <a:p>
            <a:pPr marL="457200" indent="-457200">
              <a:buFont typeface="+mj-lt"/>
              <a:buAutoNum type="arabicPeriod"/>
            </a:pPr>
            <a:r>
              <a:rPr lang="en-US" sz="2000" dirty="0">
                <a:solidFill>
                  <a:schemeClr val="tx1"/>
                </a:solidFill>
                <a:latin typeface="+mn-lt"/>
                <a:ea typeface="+mn-ea"/>
                <a:cs typeface="+mn-cs"/>
              </a:rPr>
              <a:t>Select Host: Generate new host name based on data source.</a:t>
            </a:r>
          </a:p>
          <a:p>
            <a:pPr marL="457200" indent="-457200">
              <a:buFont typeface="+mj-lt"/>
              <a:buAutoNum type="arabicPeriod"/>
            </a:pPr>
            <a:r>
              <a:rPr lang="en-US" sz="2000" dirty="0">
                <a:solidFill>
                  <a:schemeClr val="tx1"/>
                </a:solidFill>
                <a:latin typeface="+mn-lt"/>
                <a:ea typeface="+mn-ea"/>
                <a:cs typeface="+mn-cs"/>
              </a:rPr>
              <a:t>Import the ‘Hunter XP’ disk image.</a:t>
            </a:r>
          </a:p>
          <a:p>
            <a:pPr marL="457200" indent="-457200">
              <a:buFont typeface="+mj-lt"/>
              <a:buAutoNum type="arabicPeriod"/>
            </a:pPr>
            <a:r>
              <a:rPr lang="en-US" sz="2000" dirty="0">
                <a:solidFill>
                  <a:schemeClr val="tx1"/>
                </a:solidFill>
                <a:latin typeface="+mn-lt"/>
                <a:ea typeface="+mn-ea"/>
                <a:cs typeface="+mn-cs"/>
              </a:rPr>
              <a:t>Leave the ingestion options as they are and click next.</a:t>
            </a:r>
          </a:p>
          <a:p>
            <a:pPr marL="457200" indent="-457200">
              <a:buFont typeface="+mj-lt"/>
              <a:buAutoNum type="arabicPeriod"/>
            </a:pPr>
            <a:r>
              <a:rPr lang="en-US" sz="2000" dirty="0">
                <a:solidFill>
                  <a:schemeClr val="tx1"/>
                </a:solidFill>
                <a:latin typeface="+mn-lt"/>
                <a:ea typeface="+mn-ea"/>
                <a:cs typeface="+mn-cs"/>
              </a:rPr>
              <a:t>Click finish once the ingestion has completed.</a:t>
            </a:r>
          </a:p>
          <a:p>
            <a:pPr marL="457200" indent="-457200">
              <a:buFont typeface="+mj-lt"/>
              <a:buAutoNum type="arabicPeriod"/>
            </a:pPr>
            <a:endParaRPr lang="en-US" sz="2000" dirty="0">
              <a:solidFill>
                <a:schemeClr val="tx1"/>
              </a:solidFill>
              <a:latin typeface="+mn-lt"/>
              <a:ea typeface="+mn-ea"/>
              <a:cs typeface="+mn-cs"/>
            </a:endParaRPr>
          </a:p>
          <a:p>
            <a:pPr marL="457200" indent="-457200">
              <a:buFont typeface="+mj-lt"/>
              <a:buAutoNum type="arabicPeriod"/>
            </a:pPr>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6" name="Picture 5" descr="Blue 3D hologram designs">
            <a:extLst>
              <a:ext uri="{FF2B5EF4-FFF2-40B4-BE49-F238E27FC236}">
                <a16:creationId xmlns:a16="http://schemas.microsoft.com/office/drawing/2014/main" id="{F3A3C343-C739-902D-63BD-EE3CC98C55F7}"/>
              </a:ext>
            </a:extLst>
          </p:cNvPr>
          <p:cNvPicPr>
            <a:picLocks noChangeAspect="1"/>
          </p:cNvPicPr>
          <p:nvPr/>
        </p:nvPicPr>
        <p:blipFill rotWithShape="1">
          <a:blip r:embed="rId3">
            <a:extLst>
              <a:ext uri="{28A0092B-C50C-407E-A947-70E740481C1C}">
                <a14:useLocalDpi xmlns:a14="http://schemas.microsoft.com/office/drawing/2010/main" val="0"/>
              </a:ext>
            </a:extLst>
          </a:blip>
          <a:srcRect l="64407" b="1388"/>
          <a:stretch/>
        </p:blipFill>
        <p:spPr>
          <a:xfrm>
            <a:off x="-1" y="1"/>
            <a:ext cx="3866835" cy="6858000"/>
          </a:xfrm>
          <a:prstGeom prst="rect">
            <a:avLst/>
          </a:prstGeom>
        </p:spPr>
      </p:pic>
    </p:spTree>
    <p:extLst>
      <p:ext uri="{BB962C8B-B14F-4D97-AF65-F5344CB8AC3E}">
        <p14:creationId xmlns:p14="http://schemas.microsoft.com/office/powerpoint/2010/main" val="4113660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TotalTime>
  <Words>1032</Words>
  <Application>Microsoft Macintosh PowerPoint</Application>
  <PresentationFormat>Widescreen</PresentationFormat>
  <Paragraphs>119</Paragraphs>
  <Slides>29</Slides>
  <Notes>20</Notes>
  <HiddenSlides>17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Fighting Cybercrime using Digital Forensics</vt:lpstr>
      <vt:lpstr>Session Outline</vt:lpstr>
      <vt:lpstr>What is Cybercrime?</vt:lpstr>
      <vt:lpstr>How do we deal with Cybercrime?</vt:lpstr>
      <vt:lpstr>PowerPoint Presentation</vt:lpstr>
      <vt:lpstr>Acquisition</vt:lpstr>
      <vt:lpstr>Forensic Analysis</vt:lpstr>
      <vt:lpstr>Examination &amp; Analysis</vt:lpstr>
      <vt:lpstr>Activity: Autopsy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Documenting findings</vt:lpstr>
      <vt:lpstr>Anti-forensics</vt:lpstr>
      <vt:lpstr>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Fighting Cybercrime using Digital Forensics</dc:title>
  <dc:creator>Vivian Hocking</dc:creator>
  <cp:lastModifiedBy>Nathan Clarke</cp:lastModifiedBy>
  <cp:revision>2</cp:revision>
  <dcterms:created xsi:type="dcterms:W3CDTF">2023-12-31T14:04:17Z</dcterms:created>
  <dcterms:modified xsi:type="dcterms:W3CDTF">2024-02-06T06:34:29Z</dcterms:modified>
</cp:coreProperties>
</file>